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0"/>
  </p:notesMasterIdLst>
  <p:handoutMasterIdLst>
    <p:handoutMasterId r:id="rId21"/>
  </p:handoutMasterIdLst>
  <p:sldIdLst>
    <p:sldId id="259" r:id="rId2"/>
    <p:sldId id="1756" r:id="rId3"/>
    <p:sldId id="1802" r:id="rId4"/>
    <p:sldId id="1816" r:id="rId5"/>
    <p:sldId id="1803" r:id="rId6"/>
    <p:sldId id="1806" r:id="rId7"/>
    <p:sldId id="1804" r:id="rId8"/>
    <p:sldId id="1807" r:id="rId9"/>
    <p:sldId id="1808" r:id="rId10"/>
    <p:sldId id="1809" r:id="rId11"/>
    <p:sldId id="1812" r:id="rId12"/>
    <p:sldId id="1813" r:id="rId13"/>
    <p:sldId id="1814" r:id="rId14"/>
    <p:sldId id="1815" r:id="rId15"/>
    <p:sldId id="1805" r:id="rId16"/>
    <p:sldId id="1811" r:id="rId17"/>
    <p:sldId id="1817" r:id="rId18"/>
    <p:sldId id="1764" r:id="rId19"/>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设计说明" id="{AD47A8F3-D23A-4AD9-AED8-D8A7222EF2C2}">
          <p14:sldIdLst/>
        </p14:section>
        <p14:section name="封面" id="{C684DC81-D2C3-44A6-8941-05B53D2E0557}">
          <p14:sldIdLst>
            <p14:sldId id="259"/>
          </p14:sldIdLst>
        </p14:section>
        <p14:section name="目录与章节过渡" id="{847108E3-22F3-4CD9-A82A-834291DC17F4}">
          <p14:sldIdLst>
            <p14:sldId id="1756"/>
          </p14:sldIdLst>
        </p14:section>
        <p14:section name="内容页" id="{EB11151C-0E14-47B0-8218-1431BF894351}">
          <p14:sldIdLst>
            <p14:sldId id="1802"/>
            <p14:sldId id="1816"/>
            <p14:sldId id="1803"/>
            <p14:sldId id="1806"/>
            <p14:sldId id="1804"/>
            <p14:sldId id="1807"/>
            <p14:sldId id="1808"/>
            <p14:sldId id="1809"/>
            <p14:sldId id="1812"/>
            <p14:sldId id="1813"/>
            <p14:sldId id="1814"/>
            <p14:sldId id="1815"/>
            <p14:sldId id="1805"/>
            <p14:sldId id="1811"/>
            <p14:sldId id="1817"/>
          </p14:sldIdLst>
        </p14:section>
        <p14:section name="封底" id="{843E591D-6EE2-4691-951C-C0C689F22170}">
          <p14:sldIdLst>
            <p14:sldId id="1764"/>
          </p14:sldIdLst>
        </p14:section>
      </p14:sectionLst>
    </p:ext>
    <p:ext uri="{EFAFB233-063F-42B5-8137-9DF3F51BA10A}">
      <p15:sldGuideLst xmlns:p15="http://schemas.microsoft.com/office/powerpoint/2012/main">
        <p15:guide id="4" pos="3863" userDrawn="1">
          <p15:clr>
            <a:srgbClr val="A4A3A4"/>
          </p15:clr>
        </p15:guide>
        <p15:guide id="5" orient="horz" pos="1003" userDrawn="1">
          <p15:clr>
            <a:srgbClr val="A4A3A4"/>
          </p15:clr>
        </p15:guide>
        <p15:guide id="6" orient="horz" pos="1502" userDrawn="1">
          <p15:clr>
            <a:srgbClr val="A4A3A4"/>
          </p15:clr>
        </p15:guide>
        <p15:guide id="7" orient="horz" pos="3113" userDrawn="1">
          <p15:clr>
            <a:srgbClr val="A4A3A4"/>
          </p15:clr>
        </p15:guide>
        <p15:guide id="8" pos="2128" userDrawn="1">
          <p15:clr>
            <a:srgbClr val="A4A3A4"/>
          </p15:clr>
        </p15:guide>
        <p15:guide id="9" pos="4067" userDrawn="1">
          <p15:clr>
            <a:srgbClr val="A4A3A4"/>
          </p15:clr>
        </p15:guide>
        <p15:guide id="10" pos="5972" userDrawn="1">
          <p15:clr>
            <a:srgbClr val="A4A3A4"/>
          </p15:clr>
        </p15:guide>
        <p15:guide id="11" pos="5292" userDrawn="1">
          <p15:clr>
            <a:srgbClr val="A4A3A4"/>
          </p15:clr>
        </p15:guide>
        <p15:guide id="12" pos="22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E8E8"/>
    <a:srgbClr val="175F8B"/>
    <a:srgbClr val="E0CFBD"/>
    <a:srgbClr val="A62038"/>
    <a:srgbClr val="F2F2F2"/>
    <a:srgbClr val="DBDBDB"/>
    <a:srgbClr val="404040"/>
    <a:srgbClr val="FEE848"/>
    <a:srgbClr val="E85106"/>
    <a:srgbClr val="9F08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304" autoAdjust="0"/>
    <p:restoredTop sz="83129" autoAdjust="0"/>
  </p:normalViewPr>
  <p:slideViewPr>
    <p:cSldViewPr snapToGrid="0" showGuides="1">
      <p:cViewPr varScale="1">
        <p:scale>
          <a:sx n="87" d="100"/>
          <a:sy n="87" d="100"/>
        </p:scale>
        <p:origin x="60" y="156"/>
      </p:cViewPr>
      <p:guideLst>
        <p:guide pos="3863"/>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showGuides="1">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08DB251-D803-4475-8281-4947A89E790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C6218A5-2289-4813-A341-6263B16CBA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t>2024/5/15</a:t>
            </a:fld>
            <a:endParaRPr lang="zh-CN" altLang="en-US"/>
          </a:p>
        </p:txBody>
      </p:sp>
      <p:sp>
        <p:nvSpPr>
          <p:cNvPr id="4" name="页脚占位符 3">
            <a:extLst>
              <a:ext uri="{FF2B5EF4-FFF2-40B4-BE49-F238E27FC236}">
                <a16:creationId xmlns:a16="http://schemas.microsoft.com/office/drawing/2014/main" id="{597CE9A9-1C60-4F0A-AA63-4467F58DE8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1EA911-14C2-4254-9079-FD9EC1C139A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t>‹#›</a:t>
            </a:fld>
            <a:endParaRPr lang="zh-CN" altLang="en-US"/>
          </a:p>
        </p:txBody>
      </p:sp>
    </p:spTree>
    <p:extLst>
      <p:ext uri="{BB962C8B-B14F-4D97-AF65-F5344CB8AC3E}">
        <p14:creationId xmlns:p14="http://schemas.microsoft.com/office/powerpoint/2010/main" val="268841805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jpeg>
</file>

<file path=ppt/media/image6.jpeg>
</file>

<file path=ppt/media/image7.png>
</file>

<file path=ppt/media/image8.jp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t>2024/5/15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t>‹#›</a:t>
            </a:fld>
            <a:endParaRPr lang="zh-CN" altLang="en-US"/>
          </a:p>
        </p:txBody>
      </p:sp>
    </p:spTree>
    <p:extLst>
      <p:ext uri="{BB962C8B-B14F-4D97-AF65-F5344CB8AC3E}">
        <p14:creationId xmlns:p14="http://schemas.microsoft.com/office/powerpoint/2010/main" val="932241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a:t>
            </a:fld>
            <a:endParaRPr lang="zh-CN" altLang="en-US"/>
          </a:p>
        </p:txBody>
      </p:sp>
    </p:spTree>
    <p:extLst>
      <p:ext uri="{BB962C8B-B14F-4D97-AF65-F5344CB8AC3E}">
        <p14:creationId xmlns:p14="http://schemas.microsoft.com/office/powerpoint/2010/main" val="4073103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12</a:t>
            </a:fld>
            <a:endParaRPr lang="zh-CN" altLang="en-US"/>
          </a:p>
        </p:txBody>
      </p:sp>
    </p:spTree>
    <p:extLst>
      <p:ext uri="{BB962C8B-B14F-4D97-AF65-F5344CB8AC3E}">
        <p14:creationId xmlns:p14="http://schemas.microsoft.com/office/powerpoint/2010/main" val="34573262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13</a:t>
            </a:fld>
            <a:endParaRPr lang="zh-CN" altLang="en-US"/>
          </a:p>
        </p:txBody>
      </p:sp>
    </p:spTree>
    <p:extLst>
      <p:ext uri="{BB962C8B-B14F-4D97-AF65-F5344CB8AC3E}">
        <p14:creationId xmlns:p14="http://schemas.microsoft.com/office/powerpoint/2010/main" val="5576906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14</a:t>
            </a:fld>
            <a:endParaRPr lang="zh-CN" altLang="en-US"/>
          </a:p>
        </p:txBody>
      </p:sp>
    </p:spTree>
    <p:extLst>
      <p:ext uri="{BB962C8B-B14F-4D97-AF65-F5344CB8AC3E}">
        <p14:creationId xmlns:p14="http://schemas.microsoft.com/office/powerpoint/2010/main" val="3267488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15</a:t>
            </a:fld>
            <a:endParaRPr lang="zh-CN" altLang="en-US"/>
          </a:p>
        </p:txBody>
      </p:sp>
    </p:spTree>
    <p:extLst>
      <p:ext uri="{BB962C8B-B14F-4D97-AF65-F5344CB8AC3E}">
        <p14:creationId xmlns:p14="http://schemas.microsoft.com/office/powerpoint/2010/main" val="27725567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16</a:t>
            </a:fld>
            <a:endParaRPr lang="zh-CN" altLang="en-US"/>
          </a:p>
        </p:txBody>
      </p:sp>
    </p:spTree>
    <p:extLst>
      <p:ext uri="{BB962C8B-B14F-4D97-AF65-F5344CB8AC3E}">
        <p14:creationId xmlns:p14="http://schemas.microsoft.com/office/powerpoint/2010/main" val="26161610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17</a:t>
            </a:fld>
            <a:endParaRPr lang="zh-CN" altLang="en-US"/>
          </a:p>
        </p:txBody>
      </p:sp>
    </p:spTree>
    <p:extLst>
      <p:ext uri="{BB962C8B-B14F-4D97-AF65-F5344CB8AC3E}">
        <p14:creationId xmlns:p14="http://schemas.microsoft.com/office/powerpoint/2010/main" val="19588617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4</a:t>
            </a:fld>
            <a:endParaRPr lang="zh-CN" altLang="en-US"/>
          </a:p>
        </p:txBody>
      </p:sp>
    </p:spTree>
    <p:extLst>
      <p:ext uri="{BB962C8B-B14F-4D97-AF65-F5344CB8AC3E}">
        <p14:creationId xmlns:p14="http://schemas.microsoft.com/office/powerpoint/2010/main" val="2381646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5</a:t>
            </a:fld>
            <a:endParaRPr lang="zh-CN" altLang="en-US"/>
          </a:p>
        </p:txBody>
      </p:sp>
    </p:spTree>
    <p:extLst>
      <p:ext uri="{BB962C8B-B14F-4D97-AF65-F5344CB8AC3E}">
        <p14:creationId xmlns:p14="http://schemas.microsoft.com/office/powerpoint/2010/main" val="1083080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6</a:t>
            </a:fld>
            <a:endParaRPr lang="zh-CN" altLang="en-US"/>
          </a:p>
        </p:txBody>
      </p:sp>
    </p:spTree>
    <p:extLst>
      <p:ext uri="{BB962C8B-B14F-4D97-AF65-F5344CB8AC3E}">
        <p14:creationId xmlns:p14="http://schemas.microsoft.com/office/powerpoint/2010/main" val="1350324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7</a:t>
            </a:fld>
            <a:endParaRPr lang="zh-CN" altLang="en-US"/>
          </a:p>
        </p:txBody>
      </p:sp>
    </p:spTree>
    <p:extLst>
      <p:ext uri="{BB962C8B-B14F-4D97-AF65-F5344CB8AC3E}">
        <p14:creationId xmlns:p14="http://schemas.microsoft.com/office/powerpoint/2010/main" val="1444071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8</a:t>
            </a:fld>
            <a:endParaRPr lang="zh-CN" altLang="en-US"/>
          </a:p>
        </p:txBody>
      </p:sp>
    </p:spTree>
    <p:extLst>
      <p:ext uri="{BB962C8B-B14F-4D97-AF65-F5344CB8AC3E}">
        <p14:creationId xmlns:p14="http://schemas.microsoft.com/office/powerpoint/2010/main" val="41993741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9</a:t>
            </a:fld>
            <a:endParaRPr lang="zh-CN" altLang="en-US"/>
          </a:p>
        </p:txBody>
      </p:sp>
    </p:spTree>
    <p:extLst>
      <p:ext uri="{BB962C8B-B14F-4D97-AF65-F5344CB8AC3E}">
        <p14:creationId xmlns:p14="http://schemas.microsoft.com/office/powerpoint/2010/main" val="31383524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10</a:t>
            </a:fld>
            <a:endParaRPr lang="zh-CN" altLang="en-US"/>
          </a:p>
        </p:txBody>
      </p:sp>
    </p:spTree>
    <p:extLst>
      <p:ext uri="{BB962C8B-B14F-4D97-AF65-F5344CB8AC3E}">
        <p14:creationId xmlns:p14="http://schemas.microsoft.com/office/powerpoint/2010/main" val="16820180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11</a:t>
            </a:fld>
            <a:endParaRPr lang="zh-CN" altLang="en-US"/>
          </a:p>
        </p:txBody>
      </p:sp>
    </p:spTree>
    <p:extLst>
      <p:ext uri="{BB962C8B-B14F-4D97-AF65-F5344CB8AC3E}">
        <p14:creationId xmlns:p14="http://schemas.microsoft.com/office/powerpoint/2010/main" val="109226696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11.png"/><Relationship Id="rId4" Type="http://schemas.microsoft.com/office/2007/relationships/hdphoto" Target="../media/hdphoto1.wdp"/></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hdphoto" Target="../media/hdphoto3.wdp"/><Relationship Id="rId7" Type="http://schemas.microsoft.com/office/2007/relationships/hdphoto" Target="../media/hdphoto2.wdp"/><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0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82F5E00-5B9C-41CD-8DF8-3181F8B0B65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25335"/>
          <a:stretch/>
        </p:blipFill>
        <p:spPr>
          <a:xfrm>
            <a:off x="4878746" y="-13844"/>
            <a:ext cx="7525799" cy="6871844"/>
          </a:xfrm>
          <a:prstGeom prst="rect">
            <a:avLst/>
          </a:prstGeom>
        </p:spPr>
      </p:pic>
      <p:sp>
        <p:nvSpPr>
          <p:cNvPr id="15" name="任意多边形: 形状 14">
            <a:extLst>
              <a:ext uri="{FF2B5EF4-FFF2-40B4-BE49-F238E27FC236}">
                <a16:creationId xmlns:a16="http://schemas.microsoft.com/office/drawing/2014/main" id="{5BF07AB2-7F41-4ADA-A8ED-CC4BC5A62688}"/>
              </a:ext>
            </a:extLst>
          </p:cNvPr>
          <p:cNvSpPr/>
          <p:nvPr userDrawn="1"/>
        </p:nvSpPr>
        <p:spPr>
          <a:xfrm>
            <a:off x="1" y="-13844"/>
            <a:ext cx="9051317" cy="6871844"/>
          </a:xfrm>
          <a:custGeom>
            <a:avLst/>
            <a:gdLst>
              <a:gd name="connsiteX0" fmla="*/ 0 w 9051317"/>
              <a:gd name="connsiteY0" fmla="*/ 0 h 6871844"/>
              <a:gd name="connsiteX1" fmla="*/ 8724495 w 9051317"/>
              <a:gd name="connsiteY1" fmla="*/ 0 h 6871844"/>
              <a:gd name="connsiteX2" fmla="*/ 8832115 w 9051317"/>
              <a:gd name="connsiteY2" fmla="*/ 466295 h 6871844"/>
              <a:gd name="connsiteX3" fmla="*/ 9051317 w 9051317"/>
              <a:gd name="connsiteY3" fmla="*/ 2640728 h 6871844"/>
              <a:gd name="connsiteX4" fmla="*/ 8203435 w 9051317"/>
              <a:gd name="connsiteY4" fmla="*/ 6840435 h 6871844"/>
              <a:gd name="connsiteX5" fmla="*/ 8189236 w 9051317"/>
              <a:gd name="connsiteY5" fmla="*/ 6871844 h 6871844"/>
              <a:gd name="connsiteX6" fmla="*/ 0 w 9051317"/>
              <a:gd name="connsiteY6" fmla="*/ 6871844 h 6871844"/>
              <a:gd name="connsiteX7" fmla="*/ 0 w 9051317"/>
              <a:gd name="connsiteY7" fmla="*/ 0 h 687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51317" h="6871844">
                <a:moveTo>
                  <a:pt x="0" y="0"/>
                </a:moveTo>
                <a:lnTo>
                  <a:pt x="8724495" y="0"/>
                </a:lnTo>
                <a:lnTo>
                  <a:pt x="8832115" y="466295"/>
                </a:lnTo>
                <a:cubicBezTo>
                  <a:pt x="8975839" y="1168657"/>
                  <a:pt x="9051317" y="1895878"/>
                  <a:pt x="9051317" y="2640728"/>
                </a:cubicBezTo>
                <a:cubicBezTo>
                  <a:pt x="9051317" y="4130428"/>
                  <a:pt x="8749407" y="5549614"/>
                  <a:pt x="8203435" y="6840435"/>
                </a:cubicBezTo>
                <a:lnTo>
                  <a:pt x="8189236" y="6871844"/>
                </a:lnTo>
                <a:lnTo>
                  <a:pt x="0" y="6871844"/>
                </a:lnTo>
                <a:lnTo>
                  <a:pt x="0"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a16="http://schemas.microsoft.com/office/drawing/2014/main" id="{2AEBE37D-A227-4421-A672-62C6AC13A619}"/>
              </a:ext>
            </a:extLst>
          </p:cNvPr>
          <p:cNvSpPr/>
          <p:nvPr userDrawn="1"/>
        </p:nvSpPr>
        <p:spPr>
          <a:xfrm>
            <a:off x="0" y="-13844"/>
            <a:ext cx="8775700" cy="6871844"/>
          </a:xfrm>
          <a:custGeom>
            <a:avLst/>
            <a:gdLst>
              <a:gd name="connsiteX0" fmla="*/ 0 w 7775476"/>
              <a:gd name="connsiteY0" fmla="*/ 0 h 6858000"/>
              <a:gd name="connsiteX1" fmla="*/ 7326808 w 7775476"/>
              <a:gd name="connsiteY1" fmla="*/ 0 h 6858000"/>
              <a:gd name="connsiteX2" fmla="*/ 7370317 w 7775476"/>
              <a:gd name="connsiteY2" fmla="*/ 107072 h 6858000"/>
              <a:gd name="connsiteX3" fmla="*/ 7775476 w 7775476"/>
              <a:gd name="connsiteY3" fmla="*/ 2334639 h 6858000"/>
              <a:gd name="connsiteX4" fmla="*/ 6040912 w 7775476"/>
              <a:gd name="connsiteY4" fmla="*/ 6690718 h 6858000"/>
              <a:gd name="connsiteX5" fmla="*/ 5876541 w 7775476"/>
              <a:gd name="connsiteY5" fmla="*/ 6858000 h 6858000"/>
              <a:gd name="connsiteX6" fmla="*/ 0 w 7775476"/>
              <a:gd name="connsiteY6" fmla="*/ 6858000 h 6858000"/>
              <a:gd name="connsiteX7" fmla="*/ 0 w 7775476"/>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75476" h="6858000">
                <a:moveTo>
                  <a:pt x="0" y="0"/>
                </a:moveTo>
                <a:lnTo>
                  <a:pt x="7326808" y="0"/>
                </a:lnTo>
                <a:lnTo>
                  <a:pt x="7370317" y="107072"/>
                </a:lnTo>
                <a:cubicBezTo>
                  <a:pt x="7632429" y="801663"/>
                  <a:pt x="7775476" y="1551942"/>
                  <a:pt x="7775476" y="2334639"/>
                </a:cubicBezTo>
                <a:cubicBezTo>
                  <a:pt x="7775476" y="4011847"/>
                  <a:pt x="7118627" y="5540198"/>
                  <a:pt x="6040912" y="6690718"/>
                </a:cubicBezTo>
                <a:lnTo>
                  <a:pt x="5876541" y="6858000"/>
                </a:lnTo>
                <a:lnTo>
                  <a:pt x="0" y="6858000"/>
                </a:lnTo>
                <a:lnTo>
                  <a:pt x="0" y="0"/>
                </a:lnTo>
                <a:close/>
              </a:path>
            </a:pathLst>
          </a:cu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1742554"/>
            <a:ext cx="7525799" cy="1789918"/>
          </a:xfrm>
          <a:prstGeom prst="rect">
            <a:avLst/>
          </a:prstGeom>
        </p:spPr>
        <p:txBody>
          <a:bodyPr anchor="t">
            <a:noAutofit/>
          </a:bodyPr>
          <a:lstStyle>
            <a:lvl1pPr algn="l">
              <a:lnSpc>
                <a:spcPct val="100000"/>
              </a:lnSpc>
              <a:defRPr sz="5400" b="1" spc="300">
                <a:solidFill>
                  <a:schemeClr val="bg1"/>
                </a:solidFill>
              </a:defRPr>
            </a:lvl1pPr>
          </a:lstStyle>
          <a:p>
            <a:r>
              <a:rPr lang="zh-CN" altLang="en-US" dirty="0"/>
              <a:t>单击此处编辑标题样式</a:t>
            </a:r>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1069561" y="3748822"/>
            <a:ext cx="6933903" cy="598488"/>
          </a:xfrm>
          <a:prstGeom prst="rect">
            <a:avLst/>
          </a:prstGeom>
        </p:spPr>
        <p:txBody>
          <a:bodyPr anchor="ctr"/>
          <a:lstStyle>
            <a:lvl1pPr marL="0" indent="0" algn="l">
              <a:lnSpc>
                <a:spcPct val="100000"/>
              </a:lnSpc>
              <a:buNone/>
              <a:defRPr sz="1800" b="0" spc="300">
                <a:solidFill>
                  <a:schemeClr val="bg1"/>
                </a:solidFill>
              </a:defRPr>
            </a:lvl1pPr>
          </a:lstStyle>
          <a:p>
            <a:pPr lvl="0"/>
            <a:endParaRPr lang="zh-CN" altLang="en-US" dirty="0"/>
          </a:p>
        </p:txBody>
      </p:sp>
      <p:pic>
        <p:nvPicPr>
          <p:cNvPr id="20" name="图片 19">
            <a:extLst>
              <a:ext uri="{FF2B5EF4-FFF2-40B4-BE49-F238E27FC236}">
                <a16:creationId xmlns:a16="http://schemas.microsoft.com/office/drawing/2014/main" id="{C5D7FF0B-8922-4688-B5F8-52E70585A558}"/>
              </a:ext>
            </a:extLst>
          </p:cNvPr>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24241" y="291559"/>
            <a:ext cx="2577988" cy="847493"/>
          </a:xfrm>
          <a:prstGeom prst="rect">
            <a:avLst/>
          </a:prstGeom>
        </p:spPr>
      </p:pic>
      <p:grpSp>
        <p:nvGrpSpPr>
          <p:cNvPr id="21" name="组合 20">
            <a:extLst>
              <a:ext uri="{FF2B5EF4-FFF2-40B4-BE49-F238E27FC236}">
                <a16:creationId xmlns:a16="http://schemas.microsoft.com/office/drawing/2014/main" id="{0DC1F6D2-D5DE-4FA1-9369-A2B60320225E}"/>
              </a:ext>
            </a:extLst>
          </p:cNvPr>
          <p:cNvGrpSpPr/>
          <p:nvPr userDrawn="1"/>
        </p:nvGrpSpPr>
        <p:grpSpPr>
          <a:xfrm>
            <a:off x="1142749" y="5385894"/>
            <a:ext cx="2895851" cy="747975"/>
            <a:chOff x="1142749" y="5535283"/>
            <a:chExt cx="2895851" cy="747975"/>
          </a:xfrm>
        </p:grpSpPr>
        <p:pic>
          <p:nvPicPr>
            <p:cNvPr id="25" name="图片 24">
              <a:extLst>
                <a:ext uri="{FF2B5EF4-FFF2-40B4-BE49-F238E27FC236}">
                  <a16:creationId xmlns:a16="http://schemas.microsoft.com/office/drawing/2014/main" id="{B7B446E1-6CF5-486B-8D91-6373830B67F7}"/>
                </a:ext>
              </a:extLst>
            </p:cNvPr>
            <p:cNvPicPr>
              <a:picLocks noChangeAspect="1"/>
            </p:cNvPicPr>
            <p:nvPr/>
          </p:nvPicPr>
          <p:blipFill rotWithShape="1">
            <a:blip r:embed="rId5" cstate="print">
              <a:lum bright="70000" contrast="-70000"/>
              <a:extLst>
                <a:ext uri="{BEBA8EAE-BF5A-486C-A8C5-ECC9F3942E4B}">
                  <a14:imgProps xmlns:a14="http://schemas.microsoft.com/office/drawing/2010/main">
                    <a14:imgLayer r:embed="rId6">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68781" t="-39299" r="3657"/>
            <a:stretch/>
          </p:blipFill>
          <p:spPr>
            <a:xfrm>
              <a:off x="1231900" y="5535283"/>
              <a:ext cx="2626310" cy="455772"/>
            </a:xfrm>
            <a:prstGeom prst="rect">
              <a:avLst/>
            </a:prstGeom>
          </p:spPr>
        </p:pic>
        <p:pic>
          <p:nvPicPr>
            <p:cNvPr id="26" name="图片 25">
              <a:extLst>
                <a:ext uri="{FF2B5EF4-FFF2-40B4-BE49-F238E27FC236}">
                  <a16:creationId xmlns:a16="http://schemas.microsoft.com/office/drawing/2014/main" id="{419F73E6-8430-4D91-B381-92179A8749E9}"/>
                </a:ext>
              </a:extLst>
            </p:cNvPr>
            <p:cNvPicPr>
              <a:picLocks noChangeAspect="1"/>
            </p:cNvPicPr>
            <p:nvPr/>
          </p:nvPicPr>
          <p:blipFill>
            <a:blip r:embed="rId7">
              <a:lum bright="70000" contrast="-70000"/>
              <a:extLst>
                <a:ext uri="{28A0092B-C50C-407E-A947-70E740481C1C}">
                  <a14:useLocalDpi xmlns:a14="http://schemas.microsoft.com/office/drawing/2010/main" val="0"/>
                </a:ext>
              </a:extLst>
            </a:blip>
            <a:stretch>
              <a:fillRect/>
            </a:stretch>
          </p:blipFill>
          <p:spPr>
            <a:xfrm>
              <a:off x="1142749" y="6027204"/>
              <a:ext cx="2895851" cy="256054"/>
            </a:xfrm>
            <a:prstGeom prst="rect">
              <a:avLst/>
            </a:prstGeom>
          </p:spPr>
        </p:pic>
      </p:grpSp>
    </p:spTree>
    <p:extLst>
      <p:ext uri="{BB962C8B-B14F-4D97-AF65-F5344CB8AC3E}">
        <p14:creationId xmlns:p14="http://schemas.microsoft.com/office/powerpoint/2010/main" val="23686418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一般样式）">
    <p:spTree>
      <p:nvGrpSpPr>
        <p:cNvPr id="1" name=""/>
        <p:cNvGrpSpPr/>
        <p:nvPr/>
      </p:nvGrpSpPr>
      <p:grpSpPr>
        <a:xfrm>
          <a:off x="0" y="0"/>
          <a:ext cx="0" cy="0"/>
          <a:chOff x="0" y="0"/>
          <a:chExt cx="0" cy="0"/>
        </a:xfrm>
      </p:grpSpPr>
      <p:sp>
        <p:nvSpPr>
          <p:cNvPr id="14" name="矩形: 剪去单角 13">
            <a:extLst>
              <a:ext uri="{FF2B5EF4-FFF2-40B4-BE49-F238E27FC236}">
                <a16:creationId xmlns:a16="http://schemas.microsoft.com/office/drawing/2014/main" id="{FDED2BD0-0E30-418E-8C84-40EC2826C0CB}"/>
              </a:ext>
            </a:extLst>
          </p:cNvPr>
          <p:cNvSpPr/>
          <p:nvPr userDrawn="1"/>
        </p:nvSpPr>
        <p:spPr>
          <a:xfrm rot="5400000" flipV="1">
            <a:off x="6020103" y="686100"/>
            <a:ext cx="147097" cy="12196703"/>
          </a:xfrm>
          <a:prstGeom prst="snip1Rect">
            <a:avLst>
              <a:gd name="adj" fmla="val 0"/>
            </a:avLst>
          </a:prstGeom>
          <a:solidFill>
            <a:schemeClr val="bg1">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 name="平行四边形 4">
            <a:extLst>
              <a:ext uri="{FF2B5EF4-FFF2-40B4-BE49-F238E27FC236}">
                <a16:creationId xmlns:a16="http://schemas.microsoft.com/office/drawing/2014/main" id="{6EDAD85A-00BB-47A7-945B-4BAF53F476FD}"/>
              </a:ext>
            </a:extLst>
          </p:cNvPr>
          <p:cNvSpPr/>
          <p:nvPr userDrawn="1"/>
        </p:nvSpPr>
        <p:spPr>
          <a:xfrm>
            <a:off x="893764" y="6710902"/>
            <a:ext cx="873216" cy="147098"/>
          </a:xfrm>
          <a:prstGeom prst="parallelogram">
            <a:avLst/>
          </a:prstGeom>
          <a:solidFill>
            <a:srgbClr val="E0C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占位符 31">
            <a:extLst>
              <a:ext uri="{FF2B5EF4-FFF2-40B4-BE49-F238E27FC236}">
                <a16:creationId xmlns:a16="http://schemas.microsoft.com/office/drawing/2014/main" id="{0E3A7107-0A14-4195-8DEB-51F0B46D6BB5}"/>
              </a:ext>
            </a:extLst>
          </p:cNvPr>
          <p:cNvSpPr>
            <a:spLocks noGrp="1"/>
          </p:cNvSpPr>
          <p:nvPr>
            <p:ph type="body" sz="quarter" idx="11"/>
          </p:nvPr>
        </p:nvSpPr>
        <p:spPr>
          <a:xfrm>
            <a:off x="892372" y="381075"/>
            <a:ext cx="9774619" cy="598488"/>
          </a:xfrm>
          <a:prstGeom prst="rect">
            <a:avLst/>
          </a:prstGeom>
        </p:spPr>
        <p:txBody>
          <a:bodyPr anchor="ctr"/>
          <a:lstStyle>
            <a:lvl1pPr marL="0" indent="0" algn="l">
              <a:lnSpc>
                <a:spcPct val="100000"/>
              </a:lnSpc>
              <a:buNone/>
              <a:defRPr sz="3200" b="1">
                <a:solidFill>
                  <a:srgbClr val="175F8B"/>
                </a:solidFill>
              </a:defRPr>
            </a:lvl1pPr>
          </a:lstStyle>
          <a:p>
            <a:pPr lvl="0"/>
            <a:endParaRPr lang="zh-CN" altLang="en-US" dirty="0"/>
          </a:p>
        </p:txBody>
      </p:sp>
      <p:sp>
        <p:nvSpPr>
          <p:cNvPr id="17" name="文本占位符 16">
            <a:extLst>
              <a:ext uri="{FF2B5EF4-FFF2-40B4-BE49-F238E27FC236}">
                <a16:creationId xmlns:a16="http://schemas.microsoft.com/office/drawing/2014/main" id="{2FF6FEE6-2A34-4756-8F6B-3232EC375278}"/>
              </a:ext>
            </a:extLst>
          </p:cNvPr>
          <p:cNvSpPr>
            <a:spLocks noGrp="1"/>
          </p:cNvSpPr>
          <p:nvPr>
            <p:ph type="body" sz="quarter" idx="14"/>
          </p:nvPr>
        </p:nvSpPr>
        <p:spPr>
          <a:xfrm>
            <a:off x="1017746" y="1498600"/>
            <a:ext cx="10399554" cy="4286377"/>
          </a:xfrm>
          <a:prstGeom prst="rect">
            <a:avLst/>
          </a:prstGeom>
        </p:spPr>
        <p:txBody>
          <a:bodyPr/>
          <a:lstStyle>
            <a:lvl1pPr marL="363538" indent="-363538">
              <a:lnSpc>
                <a:spcPct val="130000"/>
              </a:lnSpc>
              <a:buClr>
                <a:srgbClr val="92D050"/>
              </a:buClr>
              <a:buFont typeface="Wingdings" panose="05000000000000000000" pitchFamily="2" charset="2"/>
              <a:buChar char="p"/>
              <a:defRPr sz="2400" b="1" spc="300">
                <a:solidFill>
                  <a:schemeClr val="tx1">
                    <a:lumMod val="75000"/>
                    <a:lumOff val="25000"/>
                  </a:schemeClr>
                </a:solidFill>
              </a:defRPr>
            </a:lvl1pPr>
            <a:lvl2pPr marL="685800" indent="-228600">
              <a:lnSpc>
                <a:spcPct val="130000"/>
              </a:lnSpc>
              <a:buClr>
                <a:srgbClr val="92D050"/>
              </a:buClr>
              <a:buFont typeface="Arial" panose="020B0604020202020204" pitchFamily="34" charset="0"/>
              <a:buChar char="•"/>
              <a:defRPr sz="2200" spc="300">
                <a:solidFill>
                  <a:schemeClr val="bg2">
                    <a:lumMod val="25000"/>
                  </a:schemeClr>
                </a:solidFill>
              </a:defRPr>
            </a:lvl2pPr>
            <a:lvl3pPr marL="1143000" indent="-228600">
              <a:lnSpc>
                <a:spcPct val="130000"/>
              </a:lnSpc>
              <a:buClr>
                <a:srgbClr val="92D050"/>
              </a:buClr>
              <a:buFont typeface="Arial" panose="020B0604020202020204" pitchFamily="34" charset="0"/>
              <a:buChar char="•"/>
              <a:defRPr sz="1800" spc="300">
                <a:solidFill>
                  <a:schemeClr val="bg2">
                    <a:lumMod val="75000"/>
                  </a:schemeClr>
                </a:solidFill>
              </a:defRPr>
            </a:lvl3pPr>
            <a:lvl4pPr marL="1600200" indent="-228600">
              <a:lnSpc>
                <a:spcPct val="130000"/>
              </a:lnSpc>
              <a:buClr>
                <a:srgbClr val="92D050"/>
              </a:buClr>
              <a:buFont typeface="Arial" panose="020B0604020202020204" pitchFamily="34" charset="0"/>
              <a:buChar char="•"/>
              <a:defRPr sz="1600" spc="300">
                <a:solidFill>
                  <a:schemeClr val="bg2">
                    <a:lumMod val="75000"/>
                  </a:schemeClr>
                </a:solidFill>
              </a:defRPr>
            </a:lvl4pPr>
            <a:lvl5pPr marL="2057400" indent="-228600">
              <a:lnSpc>
                <a:spcPct val="130000"/>
              </a:lnSpc>
              <a:buClr>
                <a:srgbClr val="92D050"/>
              </a:buClr>
              <a:buFont typeface="Arial" panose="020B0604020202020204" pitchFamily="34" charset="0"/>
              <a:buChar char="•"/>
              <a:defRPr sz="1400" spc="300">
                <a:solidFill>
                  <a:schemeClr val="bg2">
                    <a:lumMod val="75000"/>
                  </a:schemeClr>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矩形: 圆顶角 8">
            <a:extLst>
              <a:ext uri="{FF2B5EF4-FFF2-40B4-BE49-F238E27FC236}">
                <a16:creationId xmlns:a16="http://schemas.microsoft.com/office/drawing/2014/main" id="{CA077194-128D-476C-9745-132314CF1629}"/>
              </a:ext>
            </a:extLst>
          </p:cNvPr>
          <p:cNvSpPr/>
          <p:nvPr userDrawn="1"/>
        </p:nvSpPr>
        <p:spPr>
          <a:xfrm flipV="1">
            <a:off x="971883" y="1163586"/>
            <a:ext cx="1155300" cy="68568"/>
          </a:xfrm>
          <a:prstGeom prst="round2SameRect">
            <a:avLst>
              <a:gd name="adj1" fmla="val 50000"/>
              <a:gd name="adj2" fmla="val 50000"/>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灯片编号占位符 5">
            <a:extLst>
              <a:ext uri="{FF2B5EF4-FFF2-40B4-BE49-F238E27FC236}">
                <a16:creationId xmlns:a16="http://schemas.microsoft.com/office/drawing/2014/main" id="{FB622B44-6488-49FA-AB40-66099C4523D1}"/>
              </a:ext>
            </a:extLst>
          </p:cNvPr>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pPr/>
              <a:t>‹#›</a:t>
            </a:fld>
            <a:endParaRPr lang="zh-CN" altLang="en-US"/>
          </a:p>
        </p:txBody>
      </p:sp>
      <p:sp>
        <p:nvSpPr>
          <p:cNvPr id="13" name="矩形 12">
            <a:extLst>
              <a:ext uri="{FF2B5EF4-FFF2-40B4-BE49-F238E27FC236}">
                <a16:creationId xmlns:a16="http://schemas.microsoft.com/office/drawing/2014/main" id="{28A72677-C77E-4DF3-961C-0D55EE5FE60F}"/>
              </a:ext>
            </a:extLst>
          </p:cNvPr>
          <p:cNvSpPr/>
          <p:nvPr userDrawn="1"/>
        </p:nvSpPr>
        <p:spPr>
          <a:xfrm>
            <a:off x="951341" y="6663471"/>
            <a:ext cx="846707" cy="261610"/>
          </a:xfrm>
          <a:prstGeom prst="rect">
            <a:avLst/>
          </a:prstGeom>
        </p:spPr>
        <p:txBody>
          <a:bodyPr wrap="none">
            <a:spAutoFit/>
          </a:bodyPr>
          <a:lstStyle/>
          <a:p>
            <a:pPr lvl="0" algn="dist"/>
            <a:r>
              <a:rPr lang="en-US" altLang="zh-CN" sz="1100" b="0" i="1" spc="600" dirty="0">
                <a:solidFill>
                  <a:schemeClr val="bg1"/>
                </a:solidFill>
              </a:rPr>
              <a:t>SJTU</a:t>
            </a:r>
            <a:endParaRPr lang="zh-CN" altLang="en-US" sz="1100" b="0" i="1" spc="600" dirty="0">
              <a:solidFill>
                <a:schemeClr val="bg1"/>
              </a:solidFill>
            </a:endParaRPr>
          </a:p>
        </p:txBody>
      </p:sp>
    </p:spTree>
    <p:extLst>
      <p:ext uri="{BB962C8B-B14F-4D97-AF65-F5344CB8AC3E}">
        <p14:creationId xmlns:p14="http://schemas.microsoft.com/office/powerpoint/2010/main" val="123227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和内容（无短线，有底边）">
    <p:spTree>
      <p:nvGrpSpPr>
        <p:cNvPr id="1" name=""/>
        <p:cNvGrpSpPr/>
        <p:nvPr/>
      </p:nvGrpSpPr>
      <p:grpSpPr>
        <a:xfrm>
          <a:off x="0" y="0"/>
          <a:ext cx="0" cy="0"/>
          <a:chOff x="0" y="0"/>
          <a:chExt cx="0" cy="0"/>
        </a:xfrm>
      </p:grpSpPr>
      <p:sp>
        <p:nvSpPr>
          <p:cNvPr id="8" name="文本占位符 31">
            <a:extLst>
              <a:ext uri="{FF2B5EF4-FFF2-40B4-BE49-F238E27FC236}">
                <a16:creationId xmlns:a16="http://schemas.microsoft.com/office/drawing/2014/main" id="{0E3A7107-0A14-4195-8DEB-51F0B46D6BB5}"/>
              </a:ext>
            </a:extLst>
          </p:cNvPr>
          <p:cNvSpPr>
            <a:spLocks noGrp="1"/>
          </p:cNvSpPr>
          <p:nvPr>
            <p:ph type="body" sz="quarter" idx="11"/>
          </p:nvPr>
        </p:nvSpPr>
        <p:spPr>
          <a:xfrm>
            <a:off x="892372" y="572674"/>
            <a:ext cx="9774619" cy="598488"/>
          </a:xfrm>
          <a:prstGeom prst="rect">
            <a:avLst/>
          </a:prstGeom>
        </p:spPr>
        <p:txBody>
          <a:bodyPr anchor="ctr"/>
          <a:lstStyle>
            <a:lvl1pPr marL="0" indent="0" algn="l">
              <a:lnSpc>
                <a:spcPct val="100000"/>
              </a:lnSpc>
              <a:buNone/>
              <a:defRPr sz="3200" b="1">
                <a:solidFill>
                  <a:srgbClr val="175F8B"/>
                </a:solidFill>
              </a:defRPr>
            </a:lvl1pPr>
          </a:lstStyle>
          <a:p>
            <a:pPr lvl="0"/>
            <a:endParaRPr lang="zh-CN" altLang="en-US" dirty="0"/>
          </a:p>
        </p:txBody>
      </p:sp>
      <p:sp>
        <p:nvSpPr>
          <p:cNvPr id="14" name="矩形: 剪去单角 13">
            <a:extLst>
              <a:ext uri="{FF2B5EF4-FFF2-40B4-BE49-F238E27FC236}">
                <a16:creationId xmlns:a16="http://schemas.microsoft.com/office/drawing/2014/main" id="{FDED2BD0-0E30-418E-8C84-40EC2826C0CB}"/>
              </a:ext>
            </a:extLst>
          </p:cNvPr>
          <p:cNvSpPr/>
          <p:nvPr userDrawn="1"/>
        </p:nvSpPr>
        <p:spPr>
          <a:xfrm rot="5400000" flipV="1">
            <a:off x="6020103" y="686100"/>
            <a:ext cx="147097" cy="12196703"/>
          </a:xfrm>
          <a:prstGeom prst="snip1Rect">
            <a:avLst>
              <a:gd name="adj" fmla="val 0"/>
            </a:avLst>
          </a:prstGeom>
          <a:solidFill>
            <a:schemeClr val="bg1">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1" name="灯片编号占位符 5">
            <a:extLst>
              <a:ext uri="{FF2B5EF4-FFF2-40B4-BE49-F238E27FC236}">
                <a16:creationId xmlns:a16="http://schemas.microsoft.com/office/drawing/2014/main" id="{FB622B44-6488-49FA-AB40-66099C4523D1}"/>
              </a:ext>
            </a:extLst>
          </p:cNvPr>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pPr/>
              <a:t>‹#›</a:t>
            </a:fld>
            <a:endParaRPr lang="zh-CN" altLang="en-US"/>
          </a:p>
        </p:txBody>
      </p:sp>
      <p:sp>
        <p:nvSpPr>
          <p:cNvPr id="13" name="平行四边形 12">
            <a:extLst>
              <a:ext uri="{FF2B5EF4-FFF2-40B4-BE49-F238E27FC236}">
                <a16:creationId xmlns:a16="http://schemas.microsoft.com/office/drawing/2014/main" id="{D7406884-F6F7-442D-BB0B-4D2F904BE4DC}"/>
              </a:ext>
            </a:extLst>
          </p:cNvPr>
          <p:cNvSpPr/>
          <p:nvPr userDrawn="1"/>
        </p:nvSpPr>
        <p:spPr>
          <a:xfrm>
            <a:off x="893764" y="6710902"/>
            <a:ext cx="873216" cy="147098"/>
          </a:xfrm>
          <a:prstGeom prst="parallelogram">
            <a:avLst/>
          </a:prstGeom>
          <a:solidFill>
            <a:srgbClr val="E0C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4C9238C4-73E9-4488-8236-D27469F385A0}"/>
              </a:ext>
            </a:extLst>
          </p:cNvPr>
          <p:cNvSpPr/>
          <p:nvPr userDrawn="1"/>
        </p:nvSpPr>
        <p:spPr>
          <a:xfrm>
            <a:off x="951341" y="6663471"/>
            <a:ext cx="846707" cy="261610"/>
          </a:xfrm>
          <a:prstGeom prst="rect">
            <a:avLst/>
          </a:prstGeom>
        </p:spPr>
        <p:txBody>
          <a:bodyPr wrap="none">
            <a:spAutoFit/>
          </a:bodyPr>
          <a:lstStyle/>
          <a:p>
            <a:pPr lvl="0" algn="dist"/>
            <a:r>
              <a:rPr lang="en-US" altLang="zh-CN" sz="1100" b="0" i="1" spc="600" dirty="0">
                <a:solidFill>
                  <a:schemeClr val="bg1"/>
                </a:solidFill>
              </a:rPr>
              <a:t>SJTU</a:t>
            </a:r>
            <a:endParaRPr lang="zh-CN" altLang="en-US" sz="1100" b="0" i="1" spc="600" dirty="0">
              <a:solidFill>
                <a:schemeClr val="bg1"/>
              </a:solidFill>
            </a:endParaRPr>
          </a:p>
        </p:txBody>
      </p:sp>
      <p:sp>
        <p:nvSpPr>
          <p:cNvPr id="9" name="文本占位符 16">
            <a:extLst>
              <a:ext uri="{FF2B5EF4-FFF2-40B4-BE49-F238E27FC236}">
                <a16:creationId xmlns:a16="http://schemas.microsoft.com/office/drawing/2014/main" id="{7061D244-FA47-4839-A801-9A944FFF8EAA}"/>
              </a:ext>
            </a:extLst>
          </p:cNvPr>
          <p:cNvSpPr>
            <a:spLocks noGrp="1"/>
          </p:cNvSpPr>
          <p:nvPr>
            <p:ph type="body" sz="quarter" idx="14"/>
          </p:nvPr>
        </p:nvSpPr>
        <p:spPr>
          <a:xfrm>
            <a:off x="1017746" y="1498600"/>
            <a:ext cx="10399554" cy="4286377"/>
          </a:xfrm>
          <a:prstGeom prst="rect">
            <a:avLst/>
          </a:prstGeom>
        </p:spPr>
        <p:txBody>
          <a:bodyPr/>
          <a:lstStyle>
            <a:lvl1pPr marL="363538" indent="-363538">
              <a:lnSpc>
                <a:spcPct val="130000"/>
              </a:lnSpc>
              <a:buClr>
                <a:srgbClr val="175F8B"/>
              </a:buClr>
              <a:buFont typeface="Arial" panose="020B0604020202020204" pitchFamily="34" charset="0"/>
              <a:buChar char="•"/>
              <a:defRPr lang="zh-CN" altLang="en-US" sz="2400" b="1" kern="1200" spc="300" dirty="0">
                <a:solidFill>
                  <a:schemeClr val="tx1">
                    <a:lumMod val="75000"/>
                    <a:lumOff val="25000"/>
                  </a:schemeClr>
                </a:solidFill>
                <a:latin typeface="+mn-lt"/>
                <a:ea typeface="+mn-ea"/>
                <a:cs typeface="+mn-cs"/>
              </a:defRPr>
            </a:lvl1pPr>
            <a:lvl2pPr marL="685800" indent="-228600">
              <a:lnSpc>
                <a:spcPct val="130000"/>
              </a:lnSpc>
              <a:buClr>
                <a:srgbClr val="175F8B"/>
              </a:buClr>
              <a:buFont typeface="Arial" panose="020B0604020202020204" pitchFamily="34" charset="0"/>
              <a:buChar char="•"/>
              <a:defRPr sz="2200" spc="300">
                <a:solidFill>
                  <a:schemeClr val="bg2">
                    <a:lumMod val="25000"/>
                  </a:schemeClr>
                </a:solidFill>
              </a:defRPr>
            </a:lvl2pPr>
            <a:lvl3pPr marL="1143000" indent="-228600">
              <a:lnSpc>
                <a:spcPct val="130000"/>
              </a:lnSpc>
              <a:buClr>
                <a:srgbClr val="175F8B"/>
              </a:buClr>
              <a:buFont typeface="Arial" panose="020B0604020202020204" pitchFamily="34" charset="0"/>
              <a:buChar char="•"/>
              <a:defRPr sz="1800" spc="300">
                <a:solidFill>
                  <a:schemeClr val="tx1">
                    <a:lumMod val="50000"/>
                    <a:lumOff val="50000"/>
                  </a:schemeClr>
                </a:solidFill>
              </a:defRPr>
            </a:lvl3pPr>
            <a:lvl4pPr marL="1600200" indent="-228600">
              <a:lnSpc>
                <a:spcPct val="130000"/>
              </a:lnSpc>
              <a:buClr>
                <a:srgbClr val="175F8B"/>
              </a:buClr>
              <a:buFont typeface="Arial" panose="020B0604020202020204" pitchFamily="34" charset="0"/>
              <a:buChar char="•"/>
              <a:defRPr sz="1600" spc="300">
                <a:solidFill>
                  <a:schemeClr val="tx1">
                    <a:lumMod val="50000"/>
                    <a:lumOff val="50000"/>
                  </a:schemeClr>
                </a:solidFill>
              </a:defRPr>
            </a:lvl4pPr>
            <a:lvl5pPr marL="2057400" indent="-228600">
              <a:lnSpc>
                <a:spcPct val="130000"/>
              </a:lnSpc>
              <a:buClr>
                <a:srgbClr val="175F8B"/>
              </a:buClr>
              <a:buFont typeface="Arial" panose="020B0604020202020204" pitchFamily="34" charset="0"/>
              <a:buChar char="•"/>
              <a:defRPr sz="1400" spc="300">
                <a:solidFill>
                  <a:schemeClr val="tx1">
                    <a:lumMod val="50000"/>
                    <a:lumOff val="50000"/>
                  </a:schemeClr>
                </a:solidFill>
              </a:defRPr>
            </a:lvl5pPr>
          </a:lstStyle>
          <a:p>
            <a:pPr marL="363538" lvl="0" indent="-363538" algn="l" defTabSz="914400" rtl="0" eaLnBrk="1" latinLnBrk="0" hangingPunct="1">
              <a:lnSpc>
                <a:spcPct val="130000"/>
              </a:lnSpc>
              <a:spcBef>
                <a:spcPts val="1000"/>
              </a:spcBef>
              <a:buClr>
                <a:srgbClr val="175F8B"/>
              </a:buClr>
              <a:buFont typeface="Wingdings" panose="05000000000000000000" pitchFamily="2" charset="2"/>
              <a:buChar char="p"/>
            </a:pPr>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8862239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01">
    <p:bg>
      <p:bgPr>
        <a:solidFill>
          <a:srgbClr val="175F8B"/>
        </a:solidFill>
        <a:effectLst/>
      </p:bgPr>
    </p:bg>
    <p:spTree>
      <p:nvGrpSpPr>
        <p:cNvPr id="1" name=""/>
        <p:cNvGrpSpPr/>
        <p:nvPr/>
      </p:nvGrpSpPr>
      <p:grpSpPr>
        <a:xfrm>
          <a:off x="0" y="0"/>
          <a:ext cx="0" cy="0"/>
          <a:chOff x="0" y="0"/>
          <a:chExt cx="0" cy="0"/>
        </a:xfrm>
      </p:grpSpPr>
      <p:sp>
        <p:nvSpPr>
          <p:cNvPr id="15" name="任意多边形: 形状 14">
            <a:extLst>
              <a:ext uri="{FF2B5EF4-FFF2-40B4-BE49-F238E27FC236}">
                <a16:creationId xmlns:a16="http://schemas.microsoft.com/office/drawing/2014/main" id="{F1107AAF-A38A-4F6B-A303-6BFFA7057256}"/>
              </a:ext>
            </a:extLst>
          </p:cNvPr>
          <p:cNvSpPr/>
          <p:nvPr userDrawn="1"/>
        </p:nvSpPr>
        <p:spPr>
          <a:xfrm>
            <a:off x="0" y="-13844"/>
            <a:ext cx="8775700" cy="6871844"/>
          </a:xfrm>
          <a:custGeom>
            <a:avLst/>
            <a:gdLst>
              <a:gd name="connsiteX0" fmla="*/ 0 w 7775476"/>
              <a:gd name="connsiteY0" fmla="*/ 0 h 6858000"/>
              <a:gd name="connsiteX1" fmla="*/ 7326808 w 7775476"/>
              <a:gd name="connsiteY1" fmla="*/ 0 h 6858000"/>
              <a:gd name="connsiteX2" fmla="*/ 7370317 w 7775476"/>
              <a:gd name="connsiteY2" fmla="*/ 107072 h 6858000"/>
              <a:gd name="connsiteX3" fmla="*/ 7775476 w 7775476"/>
              <a:gd name="connsiteY3" fmla="*/ 2334639 h 6858000"/>
              <a:gd name="connsiteX4" fmla="*/ 6040912 w 7775476"/>
              <a:gd name="connsiteY4" fmla="*/ 6690718 h 6858000"/>
              <a:gd name="connsiteX5" fmla="*/ 5876541 w 7775476"/>
              <a:gd name="connsiteY5" fmla="*/ 6858000 h 6858000"/>
              <a:gd name="connsiteX6" fmla="*/ 0 w 7775476"/>
              <a:gd name="connsiteY6" fmla="*/ 6858000 h 6858000"/>
              <a:gd name="connsiteX7" fmla="*/ 0 w 7775476"/>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75476" h="6858000">
                <a:moveTo>
                  <a:pt x="0" y="0"/>
                </a:moveTo>
                <a:lnTo>
                  <a:pt x="7326808" y="0"/>
                </a:lnTo>
                <a:lnTo>
                  <a:pt x="7370317" y="107072"/>
                </a:lnTo>
                <a:cubicBezTo>
                  <a:pt x="7632429" y="801663"/>
                  <a:pt x="7775476" y="1551942"/>
                  <a:pt x="7775476" y="2334639"/>
                </a:cubicBezTo>
                <a:cubicBezTo>
                  <a:pt x="7775476" y="4011847"/>
                  <a:pt x="7118627" y="5540198"/>
                  <a:pt x="6040912" y="6690718"/>
                </a:cubicBezTo>
                <a:lnTo>
                  <a:pt x="5876541" y="6858000"/>
                </a:lnTo>
                <a:lnTo>
                  <a:pt x="0" y="6858000"/>
                </a:lnTo>
                <a:lnTo>
                  <a:pt x="0" y="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a:extLst>
              <a:ext uri="{FF2B5EF4-FFF2-40B4-BE49-F238E27FC236}">
                <a16:creationId xmlns:a16="http://schemas.microsoft.com/office/drawing/2014/main" id="{BFCB1C2D-E807-4882-9B9F-157ACC01138E}"/>
              </a:ext>
            </a:extLst>
          </p:cNvPr>
          <p:cNvSpPr/>
          <p:nvPr userDrawn="1"/>
        </p:nvSpPr>
        <p:spPr>
          <a:xfrm>
            <a:off x="2371344" y="1409700"/>
            <a:ext cx="3340100" cy="3340100"/>
          </a:xfrm>
          <a:prstGeom prst="ellipse">
            <a:avLst/>
          </a:prstGeom>
          <a:blipFill dpi="0" rotWithShape="1">
            <a:blip r:embed="rId2">
              <a:alphaModFix amt="15000"/>
            </a:blip>
            <a:srcRect/>
            <a:stretch>
              <a:fillRect l="-11529" t="-11529" r="-11513" b="-115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1" name="图片 10">
            <a:extLst>
              <a:ext uri="{FF2B5EF4-FFF2-40B4-BE49-F238E27FC236}">
                <a16:creationId xmlns:a16="http://schemas.microsoft.com/office/drawing/2014/main" id="{F4FF9E05-41EB-4402-86A6-F253D4C25C9E}"/>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l="2346" r="68249"/>
          <a:stretch/>
        </p:blipFill>
        <p:spPr>
          <a:xfrm>
            <a:off x="8850159" y="-2897899"/>
            <a:ext cx="1181100" cy="1320452"/>
          </a:xfrm>
          <a:prstGeom prst="rect">
            <a:avLst/>
          </a:prstGeom>
        </p:spPr>
      </p:pic>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860403" y="2140703"/>
            <a:ext cx="7054894" cy="1066800"/>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grpSp>
        <p:nvGrpSpPr>
          <p:cNvPr id="2" name="组合 1">
            <a:extLst>
              <a:ext uri="{FF2B5EF4-FFF2-40B4-BE49-F238E27FC236}">
                <a16:creationId xmlns:a16="http://schemas.microsoft.com/office/drawing/2014/main" id="{76C95B42-F77C-4B76-B4A2-8859F6694536}"/>
              </a:ext>
            </a:extLst>
          </p:cNvPr>
          <p:cNvGrpSpPr/>
          <p:nvPr userDrawn="1"/>
        </p:nvGrpSpPr>
        <p:grpSpPr>
          <a:xfrm>
            <a:off x="9013882" y="2446217"/>
            <a:ext cx="2895851" cy="761295"/>
            <a:chOff x="8201082" y="2090313"/>
            <a:chExt cx="2895851" cy="761295"/>
          </a:xfrm>
        </p:grpSpPr>
        <p:pic>
          <p:nvPicPr>
            <p:cNvPr id="16" name="图片 15">
              <a:extLst>
                <a:ext uri="{FF2B5EF4-FFF2-40B4-BE49-F238E27FC236}">
                  <a16:creationId xmlns:a16="http://schemas.microsoft.com/office/drawing/2014/main" id="{36630DFA-0FAF-4302-A188-320C0BF52FCC}"/>
                </a:ext>
              </a:extLst>
            </p:cNvPr>
            <p:cNvPicPr>
              <a:picLocks noChangeAspect="1"/>
            </p:cNvPicPr>
            <p:nvPr userDrawn="1"/>
          </p:nvPicPr>
          <p:blipFill rotWithShape="1">
            <a:blip r:embed="rId5" cstate="print">
              <a:duotone>
                <a:schemeClr val="accent5">
                  <a:shade val="45000"/>
                  <a:satMod val="135000"/>
                </a:schemeClr>
                <a:prstClr val="white"/>
              </a:duotone>
              <a:extLst>
                <a:ext uri="{BEBA8EAE-BF5A-486C-A8C5-ECC9F3942E4B}">
                  <a14:imgProps xmlns:a14="http://schemas.microsoft.com/office/drawing/2010/main">
                    <a14:imgLayer r:embed="rId6">
                      <a14:imgEffect>
                        <a14:saturation sat="0"/>
                      </a14:imgEffect>
                      <a14:imgEffect>
                        <a14:brightnessContrast bright="100000" contrast="20000"/>
                      </a14:imgEffect>
                    </a14:imgLayer>
                  </a14:imgProps>
                </a:ext>
                <a:ext uri="{28A0092B-C50C-407E-A947-70E740481C1C}">
                  <a14:useLocalDpi xmlns:a14="http://schemas.microsoft.com/office/drawing/2010/main" val="0"/>
                </a:ext>
              </a:extLst>
            </a:blip>
            <a:srcRect l="68781" t="-39299" r="3657"/>
            <a:stretch/>
          </p:blipFill>
          <p:spPr>
            <a:xfrm>
              <a:off x="8335853" y="2090313"/>
              <a:ext cx="2626310" cy="455772"/>
            </a:xfrm>
            <a:prstGeom prst="rect">
              <a:avLst/>
            </a:prstGeom>
          </p:spPr>
        </p:pic>
        <p:pic>
          <p:nvPicPr>
            <p:cNvPr id="12" name="图片 11">
              <a:extLst>
                <a:ext uri="{FF2B5EF4-FFF2-40B4-BE49-F238E27FC236}">
                  <a16:creationId xmlns:a16="http://schemas.microsoft.com/office/drawing/2014/main" id="{18618642-794D-460D-A5F1-EF34C97319E1}"/>
                </a:ext>
              </a:extLst>
            </p:cNvPr>
            <p:cNvPicPr>
              <a:picLocks noChangeAspect="1"/>
            </p:cNvPicPr>
            <p:nvPr userDrawn="1"/>
          </p:nvPicPr>
          <p:blipFill>
            <a:blip r:embed="rId7">
              <a:extLst>
                <a:ext uri="{BEBA8EAE-BF5A-486C-A8C5-ECC9F3942E4B}">
                  <a14:imgProps xmlns:a14="http://schemas.microsoft.com/office/drawing/2010/main">
                    <a14:imgLayer r:embed="rId8">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8201082" y="2595554"/>
              <a:ext cx="2895851" cy="256054"/>
            </a:xfrm>
            <a:prstGeom prst="rect">
              <a:avLst/>
            </a:prstGeom>
          </p:spPr>
        </p:pic>
      </p:grpSp>
      <p:sp>
        <p:nvSpPr>
          <p:cNvPr id="13" name="圆: 空心 12">
            <a:extLst>
              <a:ext uri="{FF2B5EF4-FFF2-40B4-BE49-F238E27FC236}">
                <a16:creationId xmlns:a16="http://schemas.microsoft.com/office/drawing/2014/main" id="{62BC467B-8A28-4AF3-9D04-F540A60E1F49}"/>
              </a:ext>
            </a:extLst>
          </p:cNvPr>
          <p:cNvSpPr/>
          <p:nvPr userDrawn="1"/>
        </p:nvSpPr>
        <p:spPr>
          <a:xfrm>
            <a:off x="1986523" y="1024614"/>
            <a:ext cx="4109742" cy="4109742"/>
          </a:xfrm>
          <a:prstGeom prst="donut">
            <a:avLst>
              <a:gd name="adj" fmla="val 9235"/>
            </a:avLst>
          </a:prstGeom>
          <a:blipFill dpi="0" rotWithShape="1">
            <a:blip r:embed="rId2">
              <a:alphaModFix amt="1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1771505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grpId="0" nodeType="withEffect">
                                  <p:stCondLst>
                                    <p:cond delay="0"/>
                                  </p:stCondLst>
                                  <p:childTnLst>
                                    <p:animRot by="21600000">
                                      <p:cBhvr>
                                        <p:cTn id="6" dur="20000" fill="hold"/>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空白(带底边)">
    <p:spTree>
      <p:nvGrpSpPr>
        <p:cNvPr id="1" name=""/>
        <p:cNvGrpSpPr/>
        <p:nvPr/>
      </p:nvGrpSpPr>
      <p:grpSpPr>
        <a:xfrm>
          <a:off x="0" y="0"/>
          <a:ext cx="0" cy="0"/>
          <a:chOff x="0" y="0"/>
          <a:chExt cx="0" cy="0"/>
        </a:xfrm>
      </p:grpSpPr>
      <p:sp>
        <p:nvSpPr>
          <p:cNvPr id="2" name="矩形: 剪去单角 1">
            <a:extLst>
              <a:ext uri="{FF2B5EF4-FFF2-40B4-BE49-F238E27FC236}">
                <a16:creationId xmlns:a16="http://schemas.microsoft.com/office/drawing/2014/main" id="{0A6CD1AB-0EA7-41C2-A48C-02E63ABB39C5}"/>
              </a:ext>
            </a:extLst>
          </p:cNvPr>
          <p:cNvSpPr/>
          <p:nvPr userDrawn="1"/>
        </p:nvSpPr>
        <p:spPr>
          <a:xfrm rot="5400000" flipV="1">
            <a:off x="6020103" y="686100"/>
            <a:ext cx="147097" cy="12196703"/>
          </a:xfrm>
          <a:prstGeom prst="snip1Rect">
            <a:avLst>
              <a:gd name="adj" fmla="val 0"/>
            </a:avLst>
          </a:prstGeom>
          <a:solidFill>
            <a:schemeClr val="bg1">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 name="灯片编号占位符 5">
            <a:extLst>
              <a:ext uri="{FF2B5EF4-FFF2-40B4-BE49-F238E27FC236}">
                <a16:creationId xmlns:a16="http://schemas.microsoft.com/office/drawing/2014/main" id="{192666A0-B7AF-46D9-8D8C-4D74F59461E3}"/>
              </a:ext>
            </a:extLst>
          </p:cNvPr>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pPr/>
              <a:t>‹#›</a:t>
            </a:fld>
            <a:endParaRPr lang="zh-CN" altLang="en-US"/>
          </a:p>
        </p:txBody>
      </p:sp>
      <p:sp>
        <p:nvSpPr>
          <p:cNvPr id="5" name="平行四边形 4">
            <a:extLst>
              <a:ext uri="{FF2B5EF4-FFF2-40B4-BE49-F238E27FC236}">
                <a16:creationId xmlns:a16="http://schemas.microsoft.com/office/drawing/2014/main" id="{1A886509-BB94-48D6-B91C-A98B6C84EBDA}"/>
              </a:ext>
            </a:extLst>
          </p:cNvPr>
          <p:cNvSpPr/>
          <p:nvPr userDrawn="1"/>
        </p:nvSpPr>
        <p:spPr>
          <a:xfrm>
            <a:off x="893764" y="6710902"/>
            <a:ext cx="873216" cy="147098"/>
          </a:xfrm>
          <a:prstGeom prst="parallelogram">
            <a:avLst/>
          </a:prstGeom>
          <a:solidFill>
            <a:srgbClr val="E0C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3848A9A7-A5BB-4C53-996F-B184AF28C8FB}"/>
              </a:ext>
            </a:extLst>
          </p:cNvPr>
          <p:cNvSpPr/>
          <p:nvPr userDrawn="1"/>
        </p:nvSpPr>
        <p:spPr>
          <a:xfrm>
            <a:off x="951341" y="6663471"/>
            <a:ext cx="846707" cy="261610"/>
          </a:xfrm>
          <a:prstGeom prst="rect">
            <a:avLst/>
          </a:prstGeom>
        </p:spPr>
        <p:txBody>
          <a:bodyPr wrap="none">
            <a:spAutoFit/>
          </a:bodyPr>
          <a:lstStyle/>
          <a:p>
            <a:pPr lvl="0" algn="dist"/>
            <a:r>
              <a:rPr lang="en-US" altLang="zh-CN" sz="1100" b="0" i="1" spc="600" dirty="0">
                <a:solidFill>
                  <a:schemeClr val="bg1"/>
                </a:solidFill>
              </a:rPr>
              <a:t>SJTU</a:t>
            </a:r>
            <a:endParaRPr lang="zh-CN" altLang="en-US" sz="1100" b="0" i="1" spc="600" dirty="0">
              <a:solidFill>
                <a:schemeClr val="bg1"/>
              </a:solidFill>
            </a:endParaRPr>
          </a:p>
        </p:txBody>
      </p:sp>
    </p:spTree>
    <p:extLst>
      <p:ext uri="{BB962C8B-B14F-4D97-AF65-F5344CB8AC3E}">
        <p14:creationId xmlns:p14="http://schemas.microsoft.com/office/powerpoint/2010/main" val="37749089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纯白，无底边）">
    <p:spTree>
      <p:nvGrpSpPr>
        <p:cNvPr id="1" name=""/>
        <p:cNvGrpSpPr/>
        <p:nvPr/>
      </p:nvGrpSpPr>
      <p:grpSpPr>
        <a:xfrm>
          <a:off x="0" y="0"/>
          <a:ext cx="0" cy="0"/>
          <a:chOff x="0" y="0"/>
          <a:chExt cx="0" cy="0"/>
        </a:xfrm>
      </p:grpSpPr>
      <p:sp>
        <p:nvSpPr>
          <p:cNvPr id="3" name="灯片编号占位符 5">
            <a:extLst>
              <a:ext uri="{FF2B5EF4-FFF2-40B4-BE49-F238E27FC236}">
                <a16:creationId xmlns:a16="http://schemas.microsoft.com/office/drawing/2014/main" id="{192666A0-B7AF-46D9-8D8C-4D74F59461E3}"/>
              </a:ext>
            </a:extLst>
          </p:cNvPr>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pPr/>
              <a:t>‹#›</a:t>
            </a:fld>
            <a:endParaRPr lang="zh-CN" altLang="en-US"/>
          </a:p>
        </p:txBody>
      </p:sp>
    </p:spTree>
    <p:extLst>
      <p:ext uri="{BB962C8B-B14F-4D97-AF65-F5344CB8AC3E}">
        <p14:creationId xmlns:p14="http://schemas.microsoft.com/office/powerpoint/2010/main" val="1387242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02">
    <p:spTree>
      <p:nvGrpSpPr>
        <p:cNvPr id="1" name=""/>
        <p:cNvGrpSpPr/>
        <p:nvPr/>
      </p:nvGrpSpPr>
      <p:grpSpPr>
        <a:xfrm>
          <a:off x="0" y="0"/>
          <a:ext cx="0" cy="0"/>
          <a:chOff x="0" y="0"/>
          <a:chExt cx="0" cy="0"/>
        </a:xfrm>
      </p:grpSpPr>
      <p:pic>
        <p:nvPicPr>
          <p:cNvPr id="14" name="图片占位符 5">
            <a:extLst>
              <a:ext uri="{FF2B5EF4-FFF2-40B4-BE49-F238E27FC236}">
                <a16:creationId xmlns:a16="http://schemas.microsoft.com/office/drawing/2014/main" id="{FFEF7504-1CBE-4122-93BC-9611028B3561}"/>
              </a:ext>
            </a:extLst>
          </p:cNvPr>
          <p:cNvPicPr>
            <a:picLocks noChangeAspect="1"/>
          </p:cNvPicPr>
          <p:nvPr userDrawn="1"/>
        </p:nvPicPr>
        <p:blipFill>
          <a:blip r:embed="rId2">
            <a:extLst>
              <a:ext uri="{28A0092B-C50C-407E-A947-70E740481C1C}">
                <a14:useLocalDpi xmlns:a14="http://schemas.microsoft.com/office/drawing/2010/main" val="0"/>
              </a:ext>
            </a:extLst>
          </a:blip>
          <a:srcRect t="356" b="356"/>
          <a:stretch>
            <a:fillRect/>
          </a:stretch>
        </p:blipFill>
        <p:spPr>
          <a:xfrm>
            <a:off x="5270499" y="-13844"/>
            <a:ext cx="6921500" cy="6871844"/>
          </a:xfrm>
          <a:prstGeom prst="rect">
            <a:avLst/>
          </a:prstGeom>
        </p:spPr>
      </p:pic>
      <p:sp>
        <p:nvSpPr>
          <p:cNvPr id="15" name="任意多边形: 形状 14">
            <a:extLst>
              <a:ext uri="{FF2B5EF4-FFF2-40B4-BE49-F238E27FC236}">
                <a16:creationId xmlns:a16="http://schemas.microsoft.com/office/drawing/2014/main" id="{5BF07AB2-7F41-4ADA-A8ED-CC4BC5A62688}"/>
              </a:ext>
            </a:extLst>
          </p:cNvPr>
          <p:cNvSpPr/>
          <p:nvPr userDrawn="1"/>
        </p:nvSpPr>
        <p:spPr>
          <a:xfrm>
            <a:off x="1" y="-13844"/>
            <a:ext cx="9051317" cy="6871844"/>
          </a:xfrm>
          <a:custGeom>
            <a:avLst/>
            <a:gdLst>
              <a:gd name="connsiteX0" fmla="*/ 0 w 9051317"/>
              <a:gd name="connsiteY0" fmla="*/ 0 h 6871844"/>
              <a:gd name="connsiteX1" fmla="*/ 8724495 w 9051317"/>
              <a:gd name="connsiteY1" fmla="*/ 0 h 6871844"/>
              <a:gd name="connsiteX2" fmla="*/ 8832115 w 9051317"/>
              <a:gd name="connsiteY2" fmla="*/ 466295 h 6871844"/>
              <a:gd name="connsiteX3" fmla="*/ 9051317 w 9051317"/>
              <a:gd name="connsiteY3" fmla="*/ 2640728 h 6871844"/>
              <a:gd name="connsiteX4" fmla="*/ 8203435 w 9051317"/>
              <a:gd name="connsiteY4" fmla="*/ 6840435 h 6871844"/>
              <a:gd name="connsiteX5" fmla="*/ 8189236 w 9051317"/>
              <a:gd name="connsiteY5" fmla="*/ 6871844 h 6871844"/>
              <a:gd name="connsiteX6" fmla="*/ 0 w 9051317"/>
              <a:gd name="connsiteY6" fmla="*/ 6871844 h 6871844"/>
              <a:gd name="connsiteX7" fmla="*/ 0 w 9051317"/>
              <a:gd name="connsiteY7" fmla="*/ 0 h 687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51317" h="6871844">
                <a:moveTo>
                  <a:pt x="0" y="0"/>
                </a:moveTo>
                <a:lnTo>
                  <a:pt x="8724495" y="0"/>
                </a:lnTo>
                <a:lnTo>
                  <a:pt x="8832115" y="466295"/>
                </a:lnTo>
                <a:cubicBezTo>
                  <a:pt x="8975839" y="1168657"/>
                  <a:pt x="9051317" y="1895878"/>
                  <a:pt x="9051317" y="2640728"/>
                </a:cubicBezTo>
                <a:cubicBezTo>
                  <a:pt x="9051317" y="4130428"/>
                  <a:pt x="8749407" y="5549614"/>
                  <a:pt x="8203435" y="6840435"/>
                </a:cubicBezTo>
                <a:lnTo>
                  <a:pt x="8189236" y="6871844"/>
                </a:lnTo>
                <a:lnTo>
                  <a:pt x="0" y="6871844"/>
                </a:lnTo>
                <a:lnTo>
                  <a:pt x="0"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a16="http://schemas.microsoft.com/office/drawing/2014/main" id="{2AEBE37D-A227-4421-A672-62C6AC13A619}"/>
              </a:ext>
            </a:extLst>
          </p:cNvPr>
          <p:cNvSpPr/>
          <p:nvPr userDrawn="1"/>
        </p:nvSpPr>
        <p:spPr>
          <a:xfrm>
            <a:off x="0" y="-13844"/>
            <a:ext cx="8775700" cy="6871844"/>
          </a:xfrm>
          <a:custGeom>
            <a:avLst/>
            <a:gdLst>
              <a:gd name="connsiteX0" fmla="*/ 0 w 7775476"/>
              <a:gd name="connsiteY0" fmla="*/ 0 h 6858000"/>
              <a:gd name="connsiteX1" fmla="*/ 7326808 w 7775476"/>
              <a:gd name="connsiteY1" fmla="*/ 0 h 6858000"/>
              <a:gd name="connsiteX2" fmla="*/ 7370317 w 7775476"/>
              <a:gd name="connsiteY2" fmla="*/ 107072 h 6858000"/>
              <a:gd name="connsiteX3" fmla="*/ 7775476 w 7775476"/>
              <a:gd name="connsiteY3" fmla="*/ 2334639 h 6858000"/>
              <a:gd name="connsiteX4" fmla="*/ 6040912 w 7775476"/>
              <a:gd name="connsiteY4" fmla="*/ 6690718 h 6858000"/>
              <a:gd name="connsiteX5" fmla="*/ 5876541 w 7775476"/>
              <a:gd name="connsiteY5" fmla="*/ 6858000 h 6858000"/>
              <a:gd name="connsiteX6" fmla="*/ 0 w 7775476"/>
              <a:gd name="connsiteY6" fmla="*/ 6858000 h 6858000"/>
              <a:gd name="connsiteX7" fmla="*/ 0 w 7775476"/>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75476" h="6858000">
                <a:moveTo>
                  <a:pt x="0" y="0"/>
                </a:moveTo>
                <a:lnTo>
                  <a:pt x="7326808" y="0"/>
                </a:lnTo>
                <a:lnTo>
                  <a:pt x="7370317" y="107072"/>
                </a:lnTo>
                <a:cubicBezTo>
                  <a:pt x="7632429" y="801663"/>
                  <a:pt x="7775476" y="1551942"/>
                  <a:pt x="7775476" y="2334639"/>
                </a:cubicBezTo>
                <a:cubicBezTo>
                  <a:pt x="7775476" y="4011847"/>
                  <a:pt x="7118627" y="5540198"/>
                  <a:pt x="6040912" y="6690718"/>
                </a:cubicBezTo>
                <a:lnTo>
                  <a:pt x="5876541" y="6858000"/>
                </a:lnTo>
                <a:lnTo>
                  <a:pt x="0" y="6858000"/>
                </a:lnTo>
                <a:lnTo>
                  <a:pt x="0" y="0"/>
                </a:lnTo>
                <a:close/>
              </a:path>
            </a:pathLst>
          </a:cu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1742554"/>
            <a:ext cx="7525799" cy="1789918"/>
          </a:xfrm>
          <a:prstGeom prst="rect">
            <a:avLst/>
          </a:prstGeom>
        </p:spPr>
        <p:txBody>
          <a:bodyPr anchor="t">
            <a:noAutofit/>
          </a:bodyPr>
          <a:lstStyle>
            <a:lvl1pPr algn="l">
              <a:lnSpc>
                <a:spcPct val="100000"/>
              </a:lnSpc>
              <a:defRPr sz="5400" b="1" spc="300">
                <a:solidFill>
                  <a:schemeClr val="bg1"/>
                </a:solidFill>
              </a:defRPr>
            </a:lvl1pPr>
          </a:lstStyle>
          <a:p>
            <a:r>
              <a:rPr lang="zh-CN" altLang="en-US" dirty="0"/>
              <a:t>单击此处编辑标题样式</a:t>
            </a:r>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1069561" y="3748822"/>
            <a:ext cx="6933903" cy="598488"/>
          </a:xfrm>
          <a:prstGeom prst="rect">
            <a:avLst/>
          </a:prstGeom>
        </p:spPr>
        <p:txBody>
          <a:bodyPr anchor="ctr"/>
          <a:lstStyle>
            <a:lvl1pPr marL="0" indent="0" algn="l">
              <a:lnSpc>
                <a:spcPct val="100000"/>
              </a:lnSpc>
              <a:buNone/>
              <a:defRPr sz="1800" b="0" spc="300">
                <a:solidFill>
                  <a:schemeClr val="bg1"/>
                </a:solidFill>
              </a:defRPr>
            </a:lvl1pPr>
          </a:lstStyle>
          <a:p>
            <a:pPr lvl="0"/>
            <a:endParaRPr lang="zh-CN" altLang="en-US" dirty="0"/>
          </a:p>
        </p:txBody>
      </p:sp>
      <p:pic>
        <p:nvPicPr>
          <p:cNvPr id="20" name="图片 19">
            <a:extLst>
              <a:ext uri="{FF2B5EF4-FFF2-40B4-BE49-F238E27FC236}">
                <a16:creationId xmlns:a16="http://schemas.microsoft.com/office/drawing/2014/main" id="{C5D7FF0B-8922-4688-B5F8-52E70585A558}"/>
              </a:ext>
            </a:extLst>
          </p:cNvPr>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24241" y="291559"/>
            <a:ext cx="2577988" cy="847493"/>
          </a:xfrm>
          <a:prstGeom prst="rect">
            <a:avLst/>
          </a:prstGeom>
        </p:spPr>
      </p:pic>
      <p:grpSp>
        <p:nvGrpSpPr>
          <p:cNvPr id="21" name="组合 20">
            <a:extLst>
              <a:ext uri="{FF2B5EF4-FFF2-40B4-BE49-F238E27FC236}">
                <a16:creationId xmlns:a16="http://schemas.microsoft.com/office/drawing/2014/main" id="{0DC1F6D2-D5DE-4FA1-9369-A2B60320225E}"/>
              </a:ext>
            </a:extLst>
          </p:cNvPr>
          <p:cNvGrpSpPr/>
          <p:nvPr userDrawn="1"/>
        </p:nvGrpSpPr>
        <p:grpSpPr>
          <a:xfrm>
            <a:off x="1142749" y="5385894"/>
            <a:ext cx="2895851" cy="747975"/>
            <a:chOff x="1142749" y="5535283"/>
            <a:chExt cx="2895851" cy="747975"/>
          </a:xfrm>
        </p:grpSpPr>
        <p:pic>
          <p:nvPicPr>
            <p:cNvPr id="25" name="图片 24">
              <a:extLst>
                <a:ext uri="{FF2B5EF4-FFF2-40B4-BE49-F238E27FC236}">
                  <a16:creationId xmlns:a16="http://schemas.microsoft.com/office/drawing/2014/main" id="{B7B446E1-6CF5-486B-8D91-6373830B67F7}"/>
                </a:ext>
              </a:extLst>
            </p:cNvPr>
            <p:cNvPicPr>
              <a:picLocks noChangeAspect="1"/>
            </p:cNvPicPr>
            <p:nvPr/>
          </p:nvPicPr>
          <p:blipFill rotWithShape="1">
            <a:blip r:embed="rId5" cstate="print">
              <a:lum bright="70000" contrast="-70000"/>
              <a:extLst>
                <a:ext uri="{BEBA8EAE-BF5A-486C-A8C5-ECC9F3942E4B}">
                  <a14:imgProps xmlns:a14="http://schemas.microsoft.com/office/drawing/2010/main">
                    <a14:imgLayer r:embed="rId6">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68781" t="-39299" r="3657"/>
            <a:stretch/>
          </p:blipFill>
          <p:spPr>
            <a:xfrm>
              <a:off x="1231900" y="5535283"/>
              <a:ext cx="2626310" cy="455772"/>
            </a:xfrm>
            <a:prstGeom prst="rect">
              <a:avLst/>
            </a:prstGeom>
          </p:spPr>
        </p:pic>
        <p:pic>
          <p:nvPicPr>
            <p:cNvPr id="26" name="图片 25">
              <a:extLst>
                <a:ext uri="{FF2B5EF4-FFF2-40B4-BE49-F238E27FC236}">
                  <a16:creationId xmlns:a16="http://schemas.microsoft.com/office/drawing/2014/main" id="{419F73E6-8430-4D91-B381-92179A8749E9}"/>
                </a:ext>
              </a:extLst>
            </p:cNvPr>
            <p:cNvPicPr>
              <a:picLocks noChangeAspect="1"/>
            </p:cNvPicPr>
            <p:nvPr/>
          </p:nvPicPr>
          <p:blipFill>
            <a:blip r:embed="rId7">
              <a:lum bright="70000" contrast="-70000"/>
              <a:extLst>
                <a:ext uri="{28A0092B-C50C-407E-A947-70E740481C1C}">
                  <a14:useLocalDpi xmlns:a14="http://schemas.microsoft.com/office/drawing/2010/main" val="0"/>
                </a:ext>
              </a:extLst>
            </a:blip>
            <a:stretch>
              <a:fillRect/>
            </a:stretch>
          </p:blipFill>
          <p:spPr>
            <a:xfrm>
              <a:off x="1142749" y="6027204"/>
              <a:ext cx="2895851" cy="256054"/>
            </a:xfrm>
            <a:prstGeom prst="rect">
              <a:avLst/>
            </a:prstGeom>
          </p:spPr>
        </p:pic>
      </p:grpSp>
    </p:spTree>
    <p:extLst>
      <p:ext uri="{BB962C8B-B14F-4D97-AF65-F5344CB8AC3E}">
        <p14:creationId xmlns:p14="http://schemas.microsoft.com/office/powerpoint/2010/main" val="3126238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03">
    <p:spTree>
      <p:nvGrpSpPr>
        <p:cNvPr id="1" name=""/>
        <p:cNvGrpSpPr/>
        <p:nvPr/>
      </p:nvGrpSpPr>
      <p:grpSpPr>
        <a:xfrm>
          <a:off x="0" y="0"/>
          <a:ext cx="0" cy="0"/>
          <a:chOff x="0" y="0"/>
          <a:chExt cx="0" cy="0"/>
        </a:xfrm>
      </p:grpSpPr>
      <p:pic>
        <p:nvPicPr>
          <p:cNvPr id="14" name="图片占位符 5">
            <a:extLst>
              <a:ext uri="{FF2B5EF4-FFF2-40B4-BE49-F238E27FC236}">
                <a16:creationId xmlns:a16="http://schemas.microsoft.com/office/drawing/2014/main" id="{FFEF7504-1CBE-4122-93BC-9611028B35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13649" y="-13843"/>
            <a:ext cx="9178350" cy="6883762"/>
          </a:xfrm>
          <a:prstGeom prst="rect">
            <a:avLst/>
          </a:prstGeom>
        </p:spPr>
      </p:pic>
      <p:sp>
        <p:nvSpPr>
          <p:cNvPr id="15" name="任意多边形: 形状 14">
            <a:extLst>
              <a:ext uri="{FF2B5EF4-FFF2-40B4-BE49-F238E27FC236}">
                <a16:creationId xmlns:a16="http://schemas.microsoft.com/office/drawing/2014/main" id="{5BF07AB2-7F41-4ADA-A8ED-CC4BC5A62688}"/>
              </a:ext>
            </a:extLst>
          </p:cNvPr>
          <p:cNvSpPr/>
          <p:nvPr userDrawn="1"/>
        </p:nvSpPr>
        <p:spPr>
          <a:xfrm>
            <a:off x="1" y="-13844"/>
            <a:ext cx="9051317" cy="6871844"/>
          </a:xfrm>
          <a:custGeom>
            <a:avLst/>
            <a:gdLst>
              <a:gd name="connsiteX0" fmla="*/ 0 w 9051317"/>
              <a:gd name="connsiteY0" fmla="*/ 0 h 6871844"/>
              <a:gd name="connsiteX1" fmla="*/ 8724495 w 9051317"/>
              <a:gd name="connsiteY1" fmla="*/ 0 h 6871844"/>
              <a:gd name="connsiteX2" fmla="*/ 8832115 w 9051317"/>
              <a:gd name="connsiteY2" fmla="*/ 466295 h 6871844"/>
              <a:gd name="connsiteX3" fmla="*/ 9051317 w 9051317"/>
              <a:gd name="connsiteY3" fmla="*/ 2640728 h 6871844"/>
              <a:gd name="connsiteX4" fmla="*/ 8203435 w 9051317"/>
              <a:gd name="connsiteY4" fmla="*/ 6840435 h 6871844"/>
              <a:gd name="connsiteX5" fmla="*/ 8189236 w 9051317"/>
              <a:gd name="connsiteY5" fmla="*/ 6871844 h 6871844"/>
              <a:gd name="connsiteX6" fmla="*/ 0 w 9051317"/>
              <a:gd name="connsiteY6" fmla="*/ 6871844 h 6871844"/>
              <a:gd name="connsiteX7" fmla="*/ 0 w 9051317"/>
              <a:gd name="connsiteY7" fmla="*/ 0 h 687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51317" h="6871844">
                <a:moveTo>
                  <a:pt x="0" y="0"/>
                </a:moveTo>
                <a:lnTo>
                  <a:pt x="8724495" y="0"/>
                </a:lnTo>
                <a:lnTo>
                  <a:pt x="8832115" y="466295"/>
                </a:lnTo>
                <a:cubicBezTo>
                  <a:pt x="8975839" y="1168657"/>
                  <a:pt x="9051317" y="1895878"/>
                  <a:pt x="9051317" y="2640728"/>
                </a:cubicBezTo>
                <a:cubicBezTo>
                  <a:pt x="9051317" y="4130428"/>
                  <a:pt x="8749407" y="5549614"/>
                  <a:pt x="8203435" y="6840435"/>
                </a:cubicBezTo>
                <a:lnTo>
                  <a:pt x="8189236" y="6871844"/>
                </a:lnTo>
                <a:lnTo>
                  <a:pt x="0" y="6871844"/>
                </a:lnTo>
                <a:lnTo>
                  <a:pt x="0"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a16="http://schemas.microsoft.com/office/drawing/2014/main" id="{2AEBE37D-A227-4421-A672-62C6AC13A619}"/>
              </a:ext>
            </a:extLst>
          </p:cNvPr>
          <p:cNvSpPr/>
          <p:nvPr userDrawn="1"/>
        </p:nvSpPr>
        <p:spPr>
          <a:xfrm>
            <a:off x="0" y="-13844"/>
            <a:ext cx="8775700" cy="6871844"/>
          </a:xfrm>
          <a:custGeom>
            <a:avLst/>
            <a:gdLst>
              <a:gd name="connsiteX0" fmla="*/ 0 w 7775476"/>
              <a:gd name="connsiteY0" fmla="*/ 0 h 6858000"/>
              <a:gd name="connsiteX1" fmla="*/ 7326808 w 7775476"/>
              <a:gd name="connsiteY1" fmla="*/ 0 h 6858000"/>
              <a:gd name="connsiteX2" fmla="*/ 7370317 w 7775476"/>
              <a:gd name="connsiteY2" fmla="*/ 107072 h 6858000"/>
              <a:gd name="connsiteX3" fmla="*/ 7775476 w 7775476"/>
              <a:gd name="connsiteY3" fmla="*/ 2334639 h 6858000"/>
              <a:gd name="connsiteX4" fmla="*/ 6040912 w 7775476"/>
              <a:gd name="connsiteY4" fmla="*/ 6690718 h 6858000"/>
              <a:gd name="connsiteX5" fmla="*/ 5876541 w 7775476"/>
              <a:gd name="connsiteY5" fmla="*/ 6858000 h 6858000"/>
              <a:gd name="connsiteX6" fmla="*/ 0 w 7775476"/>
              <a:gd name="connsiteY6" fmla="*/ 6858000 h 6858000"/>
              <a:gd name="connsiteX7" fmla="*/ 0 w 7775476"/>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75476" h="6858000">
                <a:moveTo>
                  <a:pt x="0" y="0"/>
                </a:moveTo>
                <a:lnTo>
                  <a:pt x="7326808" y="0"/>
                </a:lnTo>
                <a:lnTo>
                  <a:pt x="7370317" y="107072"/>
                </a:lnTo>
                <a:cubicBezTo>
                  <a:pt x="7632429" y="801663"/>
                  <a:pt x="7775476" y="1551942"/>
                  <a:pt x="7775476" y="2334639"/>
                </a:cubicBezTo>
                <a:cubicBezTo>
                  <a:pt x="7775476" y="4011847"/>
                  <a:pt x="7118627" y="5540198"/>
                  <a:pt x="6040912" y="6690718"/>
                </a:cubicBezTo>
                <a:lnTo>
                  <a:pt x="5876541" y="6858000"/>
                </a:lnTo>
                <a:lnTo>
                  <a:pt x="0" y="6858000"/>
                </a:lnTo>
                <a:lnTo>
                  <a:pt x="0" y="0"/>
                </a:lnTo>
                <a:close/>
              </a:path>
            </a:pathLst>
          </a:cu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1742554"/>
            <a:ext cx="7525799" cy="1789918"/>
          </a:xfrm>
          <a:prstGeom prst="rect">
            <a:avLst/>
          </a:prstGeom>
        </p:spPr>
        <p:txBody>
          <a:bodyPr anchor="t">
            <a:noAutofit/>
          </a:bodyPr>
          <a:lstStyle>
            <a:lvl1pPr algn="l">
              <a:lnSpc>
                <a:spcPct val="100000"/>
              </a:lnSpc>
              <a:defRPr sz="5400" b="1" spc="300">
                <a:solidFill>
                  <a:schemeClr val="bg1"/>
                </a:solidFill>
              </a:defRPr>
            </a:lvl1pPr>
          </a:lstStyle>
          <a:p>
            <a:r>
              <a:rPr lang="zh-CN" altLang="en-US" dirty="0"/>
              <a:t>单击此处编辑标题样式</a:t>
            </a:r>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1069561" y="3748822"/>
            <a:ext cx="6933903" cy="598488"/>
          </a:xfrm>
          <a:prstGeom prst="rect">
            <a:avLst/>
          </a:prstGeom>
        </p:spPr>
        <p:txBody>
          <a:bodyPr anchor="ctr"/>
          <a:lstStyle>
            <a:lvl1pPr marL="0" indent="0" algn="l">
              <a:lnSpc>
                <a:spcPct val="100000"/>
              </a:lnSpc>
              <a:buNone/>
              <a:defRPr sz="1800" b="0" spc="300">
                <a:solidFill>
                  <a:schemeClr val="bg1"/>
                </a:solidFill>
              </a:defRPr>
            </a:lvl1pPr>
          </a:lstStyle>
          <a:p>
            <a:pPr lvl="0"/>
            <a:endParaRPr lang="zh-CN" altLang="en-US" dirty="0"/>
          </a:p>
        </p:txBody>
      </p:sp>
      <p:pic>
        <p:nvPicPr>
          <p:cNvPr id="20" name="图片 19">
            <a:extLst>
              <a:ext uri="{FF2B5EF4-FFF2-40B4-BE49-F238E27FC236}">
                <a16:creationId xmlns:a16="http://schemas.microsoft.com/office/drawing/2014/main" id="{C5D7FF0B-8922-4688-B5F8-52E70585A558}"/>
              </a:ext>
            </a:extLst>
          </p:cNvPr>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24241" y="291559"/>
            <a:ext cx="2577988" cy="847493"/>
          </a:xfrm>
          <a:prstGeom prst="rect">
            <a:avLst/>
          </a:prstGeom>
        </p:spPr>
      </p:pic>
      <p:grpSp>
        <p:nvGrpSpPr>
          <p:cNvPr id="21" name="组合 20">
            <a:extLst>
              <a:ext uri="{FF2B5EF4-FFF2-40B4-BE49-F238E27FC236}">
                <a16:creationId xmlns:a16="http://schemas.microsoft.com/office/drawing/2014/main" id="{0DC1F6D2-D5DE-4FA1-9369-A2B60320225E}"/>
              </a:ext>
            </a:extLst>
          </p:cNvPr>
          <p:cNvGrpSpPr/>
          <p:nvPr userDrawn="1"/>
        </p:nvGrpSpPr>
        <p:grpSpPr>
          <a:xfrm>
            <a:off x="1142749" y="5385894"/>
            <a:ext cx="2895851" cy="747975"/>
            <a:chOff x="1142749" y="5535283"/>
            <a:chExt cx="2895851" cy="747975"/>
          </a:xfrm>
        </p:grpSpPr>
        <p:pic>
          <p:nvPicPr>
            <p:cNvPr id="25" name="图片 24">
              <a:extLst>
                <a:ext uri="{FF2B5EF4-FFF2-40B4-BE49-F238E27FC236}">
                  <a16:creationId xmlns:a16="http://schemas.microsoft.com/office/drawing/2014/main" id="{B7B446E1-6CF5-486B-8D91-6373830B67F7}"/>
                </a:ext>
              </a:extLst>
            </p:cNvPr>
            <p:cNvPicPr>
              <a:picLocks noChangeAspect="1"/>
            </p:cNvPicPr>
            <p:nvPr/>
          </p:nvPicPr>
          <p:blipFill rotWithShape="1">
            <a:blip r:embed="rId5" cstate="print">
              <a:lum bright="70000" contrast="-70000"/>
              <a:extLst>
                <a:ext uri="{BEBA8EAE-BF5A-486C-A8C5-ECC9F3942E4B}">
                  <a14:imgProps xmlns:a14="http://schemas.microsoft.com/office/drawing/2010/main">
                    <a14:imgLayer r:embed="rId6">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68781" t="-39299" r="3657"/>
            <a:stretch/>
          </p:blipFill>
          <p:spPr>
            <a:xfrm>
              <a:off x="1231900" y="5535283"/>
              <a:ext cx="2626310" cy="455772"/>
            </a:xfrm>
            <a:prstGeom prst="rect">
              <a:avLst/>
            </a:prstGeom>
          </p:spPr>
        </p:pic>
        <p:pic>
          <p:nvPicPr>
            <p:cNvPr id="26" name="图片 25">
              <a:extLst>
                <a:ext uri="{FF2B5EF4-FFF2-40B4-BE49-F238E27FC236}">
                  <a16:creationId xmlns:a16="http://schemas.microsoft.com/office/drawing/2014/main" id="{419F73E6-8430-4D91-B381-92179A8749E9}"/>
                </a:ext>
              </a:extLst>
            </p:cNvPr>
            <p:cNvPicPr>
              <a:picLocks noChangeAspect="1"/>
            </p:cNvPicPr>
            <p:nvPr/>
          </p:nvPicPr>
          <p:blipFill>
            <a:blip r:embed="rId7">
              <a:lum bright="70000" contrast="-70000"/>
              <a:extLst>
                <a:ext uri="{28A0092B-C50C-407E-A947-70E740481C1C}">
                  <a14:useLocalDpi xmlns:a14="http://schemas.microsoft.com/office/drawing/2010/main" val="0"/>
                </a:ext>
              </a:extLst>
            </a:blip>
            <a:stretch>
              <a:fillRect/>
            </a:stretch>
          </p:blipFill>
          <p:spPr>
            <a:xfrm>
              <a:off x="1142749" y="6027204"/>
              <a:ext cx="2895851" cy="256054"/>
            </a:xfrm>
            <a:prstGeom prst="rect">
              <a:avLst/>
            </a:prstGeom>
          </p:spPr>
        </p:pic>
      </p:grpSp>
    </p:spTree>
    <p:extLst>
      <p:ext uri="{BB962C8B-B14F-4D97-AF65-F5344CB8AC3E}">
        <p14:creationId xmlns:p14="http://schemas.microsoft.com/office/powerpoint/2010/main" val="1359111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封面-04">
    <p:spTree>
      <p:nvGrpSpPr>
        <p:cNvPr id="1" name=""/>
        <p:cNvGrpSpPr/>
        <p:nvPr/>
      </p:nvGrpSpPr>
      <p:grpSpPr>
        <a:xfrm>
          <a:off x="0" y="0"/>
          <a:ext cx="0" cy="0"/>
          <a:chOff x="0" y="0"/>
          <a:chExt cx="0" cy="0"/>
        </a:xfrm>
      </p:grpSpPr>
      <p:pic>
        <p:nvPicPr>
          <p:cNvPr id="14" name="图片占位符 5">
            <a:extLst>
              <a:ext uri="{FF2B5EF4-FFF2-40B4-BE49-F238E27FC236}">
                <a16:creationId xmlns:a16="http://schemas.microsoft.com/office/drawing/2014/main" id="{FFEF7504-1CBE-4122-93BC-9611028B35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8800"/>
                    </a14:imgEffect>
                    <a14:imgEffect>
                      <a14:saturation sat="120000"/>
                    </a14:imgEffect>
                  </a14:imgLayer>
                </a14:imgProps>
              </a:ext>
              <a:ext uri="{28A0092B-C50C-407E-A947-70E740481C1C}">
                <a14:useLocalDpi xmlns:a14="http://schemas.microsoft.com/office/drawing/2010/main" val="0"/>
              </a:ext>
            </a:extLst>
          </a:blip>
          <a:srcRect t="27855" r="14757"/>
          <a:stretch/>
        </p:blipFill>
        <p:spPr>
          <a:xfrm>
            <a:off x="12951" y="-13844"/>
            <a:ext cx="12179048" cy="6871844"/>
          </a:xfrm>
          <a:prstGeom prst="rect">
            <a:avLst/>
          </a:prstGeom>
        </p:spPr>
      </p:pic>
      <p:sp>
        <p:nvSpPr>
          <p:cNvPr id="15" name="任意多边形: 形状 14">
            <a:extLst>
              <a:ext uri="{FF2B5EF4-FFF2-40B4-BE49-F238E27FC236}">
                <a16:creationId xmlns:a16="http://schemas.microsoft.com/office/drawing/2014/main" id="{5BF07AB2-7F41-4ADA-A8ED-CC4BC5A62688}"/>
              </a:ext>
            </a:extLst>
          </p:cNvPr>
          <p:cNvSpPr/>
          <p:nvPr userDrawn="1"/>
        </p:nvSpPr>
        <p:spPr>
          <a:xfrm>
            <a:off x="1" y="-13844"/>
            <a:ext cx="9051317" cy="6871844"/>
          </a:xfrm>
          <a:custGeom>
            <a:avLst/>
            <a:gdLst>
              <a:gd name="connsiteX0" fmla="*/ 0 w 9051317"/>
              <a:gd name="connsiteY0" fmla="*/ 0 h 6871844"/>
              <a:gd name="connsiteX1" fmla="*/ 8724495 w 9051317"/>
              <a:gd name="connsiteY1" fmla="*/ 0 h 6871844"/>
              <a:gd name="connsiteX2" fmla="*/ 8832115 w 9051317"/>
              <a:gd name="connsiteY2" fmla="*/ 466295 h 6871844"/>
              <a:gd name="connsiteX3" fmla="*/ 9051317 w 9051317"/>
              <a:gd name="connsiteY3" fmla="*/ 2640728 h 6871844"/>
              <a:gd name="connsiteX4" fmla="*/ 8203435 w 9051317"/>
              <a:gd name="connsiteY4" fmla="*/ 6840435 h 6871844"/>
              <a:gd name="connsiteX5" fmla="*/ 8189236 w 9051317"/>
              <a:gd name="connsiteY5" fmla="*/ 6871844 h 6871844"/>
              <a:gd name="connsiteX6" fmla="*/ 0 w 9051317"/>
              <a:gd name="connsiteY6" fmla="*/ 6871844 h 6871844"/>
              <a:gd name="connsiteX7" fmla="*/ 0 w 9051317"/>
              <a:gd name="connsiteY7" fmla="*/ 0 h 687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51317" h="6871844">
                <a:moveTo>
                  <a:pt x="0" y="0"/>
                </a:moveTo>
                <a:lnTo>
                  <a:pt x="8724495" y="0"/>
                </a:lnTo>
                <a:lnTo>
                  <a:pt x="8832115" y="466295"/>
                </a:lnTo>
                <a:cubicBezTo>
                  <a:pt x="8975839" y="1168657"/>
                  <a:pt x="9051317" y="1895878"/>
                  <a:pt x="9051317" y="2640728"/>
                </a:cubicBezTo>
                <a:cubicBezTo>
                  <a:pt x="9051317" y="4130428"/>
                  <a:pt x="8749407" y="5549614"/>
                  <a:pt x="8203435" y="6840435"/>
                </a:cubicBezTo>
                <a:lnTo>
                  <a:pt x="8189236" y="6871844"/>
                </a:lnTo>
                <a:lnTo>
                  <a:pt x="0" y="6871844"/>
                </a:lnTo>
                <a:lnTo>
                  <a:pt x="0"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a16="http://schemas.microsoft.com/office/drawing/2014/main" id="{2AEBE37D-A227-4421-A672-62C6AC13A619}"/>
              </a:ext>
            </a:extLst>
          </p:cNvPr>
          <p:cNvSpPr/>
          <p:nvPr userDrawn="1"/>
        </p:nvSpPr>
        <p:spPr>
          <a:xfrm>
            <a:off x="0" y="-13844"/>
            <a:ext cx="8775700" cy="6871844"/>
          </a:xfrm>
          <a:custGeom>
            <a:avLst/>
            <a:gdLst>
              <a:gd name="connsiteX0" fmla="*/ 0 w 7775476"/>
              <a:gd name="connsiteY0" fmla="*/ 0 h 6858000"/>
              <a:gd name="connsiteX1" fmla="*/ 7326808 w 7775476"/>
              <a:gd name="connsiteY1" fmla="*/ 0 h 6858000"/>
              <a:gd name="connsiteX2" fmla="*/ 7370317 w 7775476"/>
              <a:gd name="connsiteY2" fmla="*/ 107072 h 6858000"/>
              <a:gd name="connsiteX3" fmla="*/ 7775476 w 7775476"/>
              <a:gd name="connsiteY3" fmla="*/ 2334639 h 6858000"/>
              <a:gd name="connsiteX4" fmla="*/ 6040912 w 7775476"/>
              <a:gd name="connsiteY4" fmla="*/ 6690718 h 6858000"/>
              <a:gd name="connsiteX5" fmla="*/ 5876541 w 7775476"/>
              <a:gd name="connsiteY5" fmla="*/ 6858000 h 6858000"/>
              <a:gd name="connsiteX6" fmla="*/ 0 w 7775476"/>
              <a:gd name="connsiteY6" fmla="*/ 6858000 h 6858000"/>
              <a:gd name="connsiteX7" fmla="*/ 0 w 7775476"/>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75476" h="6858000">
                <a:moveTo>
                  <a:pt x="0" y="0"/>
                </a:moveTo>
                <a:lnTo>
                  <a:pt x="7326808" y="0"/>
                </a:lnTo>
                <a:lnTo>
                  <a:pt x="7370317" y="107072"/>
                </a:lnTo>
                <a:cubicBezTo>
                  <a:pt x="7632429" y="801663"/>
                  <a:pt x="7775476" y="1551942"/>
                  <a:pt x="7775476" y="2334639"/>
                </a:cubicBezTo>
                <a:cubicBezTo>
                  <a:pt x="7775476" y="4011847"/>
                  <a:pt x="7118627" y="5540198"/>
                  <a:pt x="6040912" y="6690718"/>
                </a:cubicBezTo>
                <a:lnTo>
                  <a:pt x="5876541" y="6858000"/>
                </a:lnTo>
                <a:lnTo>
                  <a:pt x="0" y="6858000"/>
                </a:lnTo>
                <a:lnTo>
                  <a:pt x="0" y="0"/>
                </a:lnTo>
                <a:close/>
              </a:path>
            </a:pathLst>
          </a:cu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1742554"/>
            <a:ext cx="7525799" cy="1789918"/>
          </a:xfrm>
          <a:prstGeom prst="rect">
            <a:avLst/>
          </a:prstGeom>
        </p:spPr>
        <p:txBody>
          <a:bodyPr anchor="t">
            <a:noAutofit/>
          </a:bodyPr>
          <a:lstStyle>
            <a:lvl1pPr algn="l">
              <a:lnSpc>
                <a:spcPct val="100000"/>
              </a:lnSpc>
              <a:defRPr sz="5400" b="1" spc="300">
                <a:solidFill>
                  <a:schemeClr val="bg1"/>
                </a:solidFill>
              </a:defRPr>
            </a:lvl1pPr>
          </a:lstStyle>
          <a:p>
            <a:r>
              <a:rPr lang="zh-CN" altLang="en-US" dirty="0"/>
              <a:t>单击此处编辑标题样式</a:t>
            </a:r>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1069561" y="3748822"/>
            <a:ext cx="6933903" cy="598488"/>
          </a:xfrm>
          <a:prstGeom prst="rect">
            <a:avLst/>
          </a:prstGeom>
        </p:spPr>
        <p:txBody>
          <a:bodyPr anchor="ctr"/>
          <a:lstStyle>
            <a:lvl1pPr marL="0" indent="0" algn="l">
              <a:lnSpc>
                <a:spcPct val="100000"/>
              </a:lnSpc>
              <a:buNone/>
              <a:defRPr sz="1800" b="0" spc="300">
                <a:solidFill>
                  <a:schemeClr val="bg1"/>
                </a:solidFill>
              </a:defRPr>
            </a:lvl1pPr>
          </a:lstStyle>
          <a:p>
            <a:pPr lvl="0"/>
            <a:endParaRPr lang="zh-CN" altLang="en-US" dirty="0"/>
          </a:p>
        </p:txBody>
      </p:sp>
      <p:pic>
        <p:nvPicPr>
          <p:cNvPr id="20" name="图片 19">
            <a:extLst>
              <a:ext uri="{FF2B5EF4-FFF2-40B4-BE49-F238E27FC236}">
                <a16:creationId xmlns:a16="http://schemas.microsoft.com/office/drawing/2014/main" id="{C5D7FF0B-8922-4688-B5F8-52E70585A558}"/>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24241" y="291559"/>
            <a:ext cx="2577988" cy="847493"/>
          </a:xfrm>
          <a:prstGeom prst="rect">
            <a:avLst/>
          </a:prstGeom>
        </p:spPr>
      </p:pic>
      <p:grpSp>
        <p:nvGrpSpPr>
          <p:cNvPr id="21" name="组合 20">
            <a:extLst>
              <a:ext uri="{FF2B5EF4-FFF2-40B4-BE49-F238E27FC236}">
                <a16:creationId xmlns:a16="http://schemas.microsoft.com/office/drawing/2014/main" id="{0DC1F6D2-D5DE-4FA1-9369-A2B60320225E}"/>
              </a:ext>
            </a:extLst>
          </p:cNvPr>
          <p:cNvGrpSpPr/>
          <p:nvPr userDrawn="1"/>
        </p:nvGrpSpPr>
        <p:grpSpPr>
          <a:xfrm>
            <a:off x="1142749" y="5385894"/>
            <a:ext cx="2895851" cy="747975"/>
            <a:chOff x="1142749" y="5535283"/>
            <a:chExt cx="2895851" cy="747975"/>
          </a:xfrm>
        </p:grpSpPr>
        <p:pic>
          <p:nvPicPr>
            <p:cNvPr id="25" name="图片 24">
              <a:extLst>
                <a:ext uri="{FF2B5EF4-FFF2-40B4-BE49-F238E27FC236}">
                  <a16:creationId xmlns:a16="http://schemas.microsoft.com/office/drawing/2014/main" id="{B7B446E1-6CF5-486B-8D91-6373830B67F7}"/>
                </a:ext>
              </a:extLst>
            </p:cNvPr>
            <p:cNvPicPr>
              <a:picLocks noChangeAspect="1"/>
            </p:cNvPicPr>
            <p:nvPr/>
          </p:nvPicPr>
          <p:blipFill rotWithShape="1">
            <a:blip r:embed="rId6" cstate="print">
              <a:lum bright="70000" contrast="-70000"/>
              <a:extLst>
                <a:ext uri="{BEBA8EAE-BF5A-486C-A8C5-ECC9F3942E4B}">
                  <a14:imgProps xmlns:a14="http://schemas.microsoft.com/office/drawing/2010/main">
                    <a14:imgLayer r:embed="rId7">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68781" t="-39299" r="3657"/>
            <a:stretch/>
          </p:blipFill>
          <p:spPr>
            <a:xfrm>
              <a:off x="1231900" y="5535283"/>
              <a:ext cx="2626310" cy="455772"/>
            </a:xfrm>
            <a:prstGeom prst="rect">
              <a:avLst/>
            </a:prstGeom>
          </p:spPr>
        </p:pic>
        <p:pic>
          <p:nvPicPr>
            <p:cNvPr id="26" name="图片 25">
              <a:extLst>
                <a:ext uri="{FF2B5EF4-FFF2-40B4-BE49-F238E27FC236}">
                  <a16:creationId xmlns:a16="http://schemas.microsoft.com/office/drawing/2014/main" id="{419F73E6-8430-4D91-B381-92179A8749E9}"/>
                </a:ext>
              </a:extLst>
            </p:cNvPr>
            <p:cNvPicPr>
              <a:picLocks noChangeAspect="1"/>
            </p:cNvPicPr>
            <p:nvPr/>
          </p:nvPicPr>
          <p:blipFill>
            <a:blip r:embed="rId8">
              <a:lum bright="70000" contrast="-70000"/>
              <a:extLst>
                <a:ext uri="{28A0092B-C50C-407E-A947-70E740481C1C}">
                  <a14:useLocalDpi xmlns:a14="http://schemas.microsoft.com/office/drawing/2010/main" val="0"/>
                </a:ext>
              </a:extLst>
            </a:blip>
            <a:stretch>
              <a:fillRect/>
            </a:stretch>
          </p:blipFill>
          <p:spPr>
            <a:xfrm>
              <a:off x="1142749" y="6027204"/>
              <a:ext cx="2895851" cy="256054"/>
            </a:xfrm>
            <a:prstGeom prst="rect">
              <a:avLst/>
            </a:prstGeom>
          </p:spPr>
        </p:pic>
      </p:grpSp>
    </p:spTree>
    <p:extLst>
      <p:ext uri="{BB962C8B-B14F-4D97-AF65-F5344CB8AC3E}">
        <p14:creationId xmlns:p14="http://schemas.microsoft.com/office/powerpoint/2010/main" val="40796438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封面-05">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6C2426BE-E934-474B-AA84-5FDF1A7162E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886" y="0"/>
            <a:ext cx="12158227" cy="6858000"/>
          </a:xfrm>
          <a:prstGeom prst="rect">
            <a:avLst/>
          </a:prstGeom>
        </p:spPr>
      </p:pic>
      <p:sp>
        <p:nvSpPr>
          <p:cNvPr id="15" name="任意多边形: 形状 14">
            <a:extLst>
              <a:ext uri="{FF2B5EF4-FFF2-40B4-BE49-F238E27FC236}">
                <a16:creationId xmlns:a16="http://schemas.microsoft.com/office/drawing/2014/main" id="{5BF07AB2-7F41-4ADA-A8ED-CC4BC5A62688}"/>
              </a:ext>
            </a:extLst>
          </p:cNvPr>
          <p:cNvSpPr/>
          <p:nvPr userDrawn="1"/>
        </p:nvSpPr>
        <p:spPr>
          <a:xfrm>
            <a:off x="1" y="-13844"/>
            <a:ext cx="9051317" cy="6871844"/>
          </a:xfrm>
          <a:custGeom>
            <a:avLst/>
            <a:gdLst>
              <a:gd name="connsiteX0" fmla="*/ 0 w 9051317"/>
              <a:gd name="connsiteY0" fmla="*/ 0 h 6871844"/>
              <a:gd name="connsiteX1" fmla="*/ 8724495 w 9051317"/>
              <a:gd name="connsiteY1" fmla="*/ 0 h 6871844"/>
              <a:gd name="connsiteX2" fmla="*/ 8832115 w 9051317"/>
              <a:gd name="connsiteY2" fmla="*/ 466295 h 6871844"/>
              <a:gd name="connsiteX3" fmla="*/ 9051317 w 9051317"/>
              <a:gd name="connsiteY3" fmla="*/ 2640728 h 6871844"/>
              <a:gd name="connsiteX4" fmla="*/ 8203435 w 9051317"/>
              <a:gd name="connsiteY4" fmla="*/ 6840435 h 6871844"/>
              <a:gd name="connsiteX5" fmla="*/ 8189236 w 9051317"/>
              <a:gd name="connsiteY5" fmla="*/ 6871844 h 6871844"/>
              <a:gd name="connsiteX6" fmla="*/ 0 w 9051317"/>
              <a:gd name="connsiteY6" fmla="*/ 6871844 h 6871844"/>
              <a:gd name="connsiteX7" fmla="*/ 0 w 9051317"/>
              <a:gd name="connsiteY7" fmla="*/ 0 h 687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51317" h="6871844">
                <a:moveTo>
                  <a:pt x="0" y="0"/>
                </a:moveTo>
                <a:lnTo>
                  <a:pt x="8724495" y="0"/>
                </a:lnTo>
                <a:lnTo>
                  <a:pt x="8832115" y="466295"/>
                </a:lnTo>
                <a:cubicBezTo>
                  <a:pt x="8975839" y="1168657"/>
                  <a:pt x="9051317" y="1895878"/>
                  <a:pt x="9051317" y="2640728"/>
                </a:cubicBezTo>
                <a:cubicBezTo>
                  <a:pt x="9051317" y="4130428"/>
                  <a:pt x="8749407" y="5549614"/>
                  <a:pt x="8203435" y="6840435"/>
                </a:cubicBezTo>
                <a:lnTo>
                  <a:pt x="8189236" y="6871844"/>
                </a:lnTo>
                <a:lnTo>
                  <a:pt x="0" y="6871844"/>
                </a:lnTo>
                <a:lnTo>
                  <a:pt x="0"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形状 15">
            <a:extLst>
              <a:ext uri="{FF2B5EF4-FFF2-40B4-BE49-F238E27FC236}">
                <a16:creationId xmlns:a16="http://schemas.microsoft.com/office/drawing/2014/main" id="{2AEBE37D-A227-4421-A672-62C6AC13A619}"/>
              </a:ext>
            </a:extLst>
          </p:cNvPr>
          <p:cNvSpPr/>
          <p:nvPr userDrawn="1"/>
        </p:nvSpPr>
        <p:spPr>
          <a:xfrm>
            <a:off x="0" y="-13844"/>
            <a:ext cx="8775700" cy="6871844"/>
          </a:xfrm>
          <a:custGeom>
            <a:avLst/>
            <a:gdLst>
              <a:gd name="connsiteX0" fmla="*/ 0 w 7775476"/>
              <a:gd name="connsiteY0" fmla="*/ 0 h 6858000"/>
              <a:gd name="connsiteX1" fmla="*/ 7326808 w 7775476"/>
              <a:gd name="connsiteY1" fmla="*/ 0 h 6858000"/>
              <a:gd name="connsiteX2" fmla="*/ 7370317 w 7775476"/>
              <a:gd name="connsiteY2" fmla="*/ 107072 h 6858000"/>
              <a:gd name="connsiteX3" fmla="*/ 7775476 w 7775476"/>
              <a:gd name="connsiteY3" fmla="*/ 2334639 h 6858000"/>
              <a:gd name="connsiteX4" fmla="*/ 6040912 w 7775476"/>
              <a:gd name="connsiteY4" fmla="*/ 6690718 h 6858000"/>
              <a:gd name="connsiteX5" fmla="*/ 5876541 w 7775476"/>
              <a:gd name="connsiteY5" fmla="*/ 6858000 h 6858000"/>
              <a:gd name="connsiteX6" fmla="*/ 0 w 7775476"/>
              <a:gd name="connsiteY6" fmla="*/ 6858000 h 6858000"/>
              <a:gd name="connsiteX7" fmla="*/ 0 w 7775476"/>
              <a:gd name="connsiteY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75476" h="6858000">
                <a:moveTo>
                  <a:pt x="0" y="0"/>
                </a:moveTo>
                <a:lnTo>
                  <a:pt x="7326808" y="0"/>
                </a:lnTo>
                <a:lnTo>
                  <a:pt x="7370317" y="107072"/>
                </a:lnTo>
                <a:cubicBezTo>
                  <a:pt x="7632429" y="801663"/>
                  <a:pt x="7775476" y="1551942"/>
                  <a:pt x="7775476" y="2334639"/>
                </a:cubicBezTo>
                <a:cubicBezTo>
                  <a:pt x="7775476" y="4011847"/>
                  <a:pt x="7118627" y="5540198"/>
                  <a:pt x="6040912" y="6690718"/>
                </a:cubicBezTo>
                <a:lnTo>
                  <a:pt x="5876541" y="6858000"/>
                </a:lnTo>
                <a:lnTo>
                  <a:pt x="0" y="6858000"/>
                </a:lnTo>
                <a:lnTo>
                  <a:pt x="0" y="0"/>
                </a:lnTo>
                <a:close/>
              </a:path>
            </a:pathLst>
          </a:cu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1742554"/>
            <a:ext cx="7525799" cy="1789918"/>
          </a:xfrm>
          <a:prstGeom prst="rect">
            <a:avLst/>
          </a:prstGeom>
        </p:spPr>
        <p:txBody>
          <a:bodyPr anchor="t">
            <a:noAutofit/>
          </a:bodyPr>
          <a:lstStyle>
            <a:lvl1pPr algn="l">
              <a:lnSpc>
                <a:spcPct val="100000"/>
              </a:lnSpc>
              <a:defRPr sz="5400" b="1" spc="300">
                <a:solidFill>
                  <a:schemeClr val="bg1"/>
                </a:solidFill>
              </a:defRPr>
            </a:lvl1pPr>
          </a:lstStyle>
          <a:p>
            <a:r>
              <a:rPr lang="zh-CN" altLang="en-US" dirty="0"/>
              <a:t>单击此处编辑标题样式</a:t>
            </a:r>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1069561" y="3748822"/>
            <a:ext cx="6933903" cy="598488"/>
          </a:xfrm>
          <a:prstGeom prst="rect">
            <a:avLst/>
          </a:prstGeom>
        </p:spPr>
        <p:txBody>
          <a:bodyPr anchor="ctr"/>
          <a:lstStyle>
            <a:lvl1pPr marL="0" indent="0" algn="l">
              <a:lnSpc>
                <a:spcPct val="100000"/>
              </a:lnSpc>
              <a:buNone/>
              <a:defRPr sz="1800" b="0" spc="300">
                <a:solidFill>
                  <a:schemeClr val="bg1"/>
                </a:solidFill>
              </a:defRPr>
            </a:lvl1pPr>
          </a:lstStyle>
          <a:p>
            <a:pPr lvl="0"/>
            <a:endParaRPr lang="zh-CN" altLang="en-US" dirty="0"/>
          </a:p>
        </p:txBody>
      </p:sp>
      <p:pic>
        <p:nvPicPr>
          <p:cNvPr id="20" name="图片 19">
            <a:extLst>
              <a:ext uri="{FF2B5EF4-FFF2-40B4-BE49-F238E27FC236}">
                <a16:creationId xmlns:a16="http://schemas.microsoft.com/office/drawing/2014/main" id="{C5D7FF0B-8922-4688-B5F8-52E70585A558}"/>
              </a:ext>
            </a:extLst>
          </p:cNvPr>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24241" y="291559"/>
            <a:ext cx="2577988" cy="847493"/>
          </a:xfrm>
          <a:prstGeom prst="rect">
            <a:avLst/>
          </a:prstGeom>
        </p:spPr>
      </p:pic>
      <p:grpSp>
        <p:nvGrpSpPr>
          <p:cNvPr id="21" name="组合 20">
            <a:extLst>
              <a:ext uri="{FF2B5EF4-FFF2-40B4-BE49-F238E27FC236}">
                <a16:creationId xmlns:a16="http://schemas.microsoft.com/office/drawing/2014/main" id="{0DC1F6D2-D5DE-4FA1-9369-A2B60320225E}"/>
              </a:ext>
            </a:extLst>
          </p:cNvPr>
          <p:cNvGrpSpPr/>
          <p:nvPr userDrawn="1"/>
        </p:nvGrpSpPr>
        <p:grpSpPr>
          <a:xfrm>
            <a:off x="1142749" y="5385894"/>
            <a:ext cx="2895851" cy="747975"/>
            <a:chOff x="1142749" y="5535283"/>
            <a:chExt cx="2895851" cy="747975"/>
          </a:xfrm>
        </p:grpSpPr>
        <p:pic>
          <p:nvPicPr>
            <p:cNvPr id="25" name="图片 24">
              <a:extLst>
                <a:ext uri="{FF2B5EF4-FFF2-40B4-BE49-F238E27FC236}">
                  <a16:creationId xmlns:a16="http://schemas.microsoft.com/office/drawing/2014/main" id="{B7B446E1-6CF5-486B-8D91-6373830B67F7}"/>
                </a:ext>
              </a:extLst>
            </p:cNvPr>
            <p:cNvPicPr>
              <a:picLocks noChangeAspect="1"/>
            </p:cNvPicPr>
            <p:nvPr/>
          </p:nvPicPr>
          <p:blipFill rotWithShape="1">
            <a:blip r:embed="rId5" cstate="print">
              <a:lum bright="70000" contrast="-70000"/>
              <a:extLst>
                <a:ext uri="{BEBA8EAE-BF5A-486C-A8C5-ECC9F3942E4B}">
                  <a14:imgProps xmlns:a14="http://schemas.microsoft.com/office/drawing/2010/main">
                    <a14:imgLayer r:embed="rId6">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68781" t="-39299" r="3657"/>
            <a:stretch/>
          </p:blipFill>
          <p:spPr>
            <a:xfrm>
              <a:off x="1231900" y="5535283"/>
              <a:ext cx="2626310" cy="455772"/>
            </a:xfrm>
            <a:prstGeom prst="rect">
              <a:avLst/>
            </a:prstGeom>
          </p:spPr>
        </p:pic>
        <p:pic>
          <p:nvPicPr>
            <p:cNvPr id="26" name="图片 25">
              <a:extLst>
                <a:ext uri="{FF2B5EF4-FFF2-40B4-BE49-F238E27FC236}">
                  <a16:creationId xmlns:a16="http://schemas.microsoft.com/office/drawing/2014/main" id="{419F73E6-8430-4D91-B381-92179A8749E9}"/>
                </a:ext>
              </a:extLst>
            </p:cNvPr>
            <p:cNvPicPr>
              <a:picLocks noChangeAspect="1"/>
            </p:cNvPicPr>
            <p:nvPr/>
          </p:nvPicPr>
          <p:blipFill>
            <a:blip r:embed="rId7">
              <a:lum bright="70000" contrast="-70000"/>
              <a:extLst>
                <a:ext uri="{28A0092B-C50C-407E-A947-70E740481C1C}">
                  <a14:useLocalDpi xmlns:a14="http://schemas.microsoft.com/office/drawing/2010/main" val="0"/>
                </a:ext>
              </a:extLst>
            </a:blip>
            <a:stretch>
              <a:fillRect/>
            </a:stretch>
          </p:blipFill>
          <p:spPr>
            <a:xfrm>
              <a:off x="1142749" y="6027204"/>
              <a:ext cx="2895851" cy="256054"/>
            </a:xfrm>
            <a:prstGeom prst="rect">
              <a:avLst/>
            </a:prstGeom>
          </p:spPr>
        </p:pic>
      </p:grpSp>
    </p:spTree>
    <p:extLst>
      <p:ext uri="{BB962C8B-B14F-4D97-AF65-F5344CB8AC3E}">
        <p14:creationId xmlns:p14="http://schemas.microsoft.com/office/powerpoint/2010/main" val="1561868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目录-1">
    <p:spTree>
      <p:nvGrpSpPr>
        <p:cNvPr id="1" name=""/>
        <p:cNvGrpSpPr/>
        <p:nvPr/>
      </p:nvGrpSpPr>
      <p:grpSpPr>
        <a:xfrm>
          <a:off x="0" y="0"/>
          <a:ext cx="0" cy="0"/>
          <a:chOff x="0" y="0"/>
          <a:chExt cx="0" cy="0"/>
        </a:xfrm>
      </p:grpSpPr>
      <p:sp>
        <p:nvSpPr>
          <p:cNvPr id="17" name="Object 2010">
            <a:extLst>
              <a:ext uri="{FF2B5EF4-FFF2-40B4-BE49-F238E27FC236}">
                <a16:creationId xmlns:a16="http://schemas.microsoft.com/office/drawing/2014/main" id="{97D16C68-09BE-48D4-B317-0E62385A4AB7}"/>
              </a:ext>
            </a:extLst>
          </p:cNvPr>
          <p:cNvSpPr txBox="1"/>
          <p:nvPr userDrawn="1"/>
        </p:nvSpPr>
        <p:spPr>
          <a:xfrm>
            <a:off x="921270" y="2093253"/>
            <a:ext cx="2282428" cy="781050"/>
          </a:xfrm>
          <a:prstGeom prst="rect">
            <a:avLst/>
          </a:prstGeom>
        </p:spPr>
        <p:txBody>
          <a:bodyPr vert="horz" rtlCol="0" anchor="t" anchorCtr="0">
            <a:noAutofit/>
          </a:bodyPr>
          <a:lstStyle/>
          <a:p>
            <a:pPr defTabSz="457200">
              <a:lnSpc>
                <a:spcPct val="83333"/>
              </a:lnSpc>
            </a:pPr>
            <a:r>
              <a:rPr lang="zh-CN" altLang="en-US" sz="6125" spc="-123" dirty="0">
                <a:solidFill>
                  <a:srgbClr val="FFFFFF"/>
                </a:solidFill>
                <a:latin typeface="微软雅黑" panose="020B0503020204020204" pitchFamily="34" charset="-122"/>
                <a:ea typeface="微软雅黑" panose="020B0503020204020204" pitchFamily="34" charset="-122"/>
              </a:rPr>
              <a:t>目录</a:t>
            </a:r>
            <a:endParaRPr lang="zh-CN" altLang="en-US" sz="900">
              <a:solidFill>
                <a:prstClr val="black"/>
              </a:solidFill>
              <a:latin typeface="微软雅黑" panose="020B0503020204020204" pitchFamily="34" charset="-122"/>
              <a:ea typeface="微软雅黑" panose="020B0503020204020204" pitchFamily="34" charset="-122"/>
            </a:endParaRPr>
          </a:p>
        </p:txBody>
      </p:sp>
      <p:sp>
        <p:nvSpPr>
          <p:cNvPr id="20" name="Object 2011">
            <a:extLst>
              <a:ext uri="{FF2B5EF4-FFF2-40B4-BE49-F238E27FC236}">
                <a16:creationId xmlns:a16="http://schemas.microsoft.com/office/drawing/2014/main" id="{724F8D4B-8C2E-4306-B787-654B6E9690BC}"/>
              </a:ext>
            </a:extLst>
          </p:cNvPr>
          <p:cNvSpPr txBox="1"/>
          <p:nvPr userDrawn="1"/>
        </p:nvSpPr>
        <p:spPr>
          <a:xfrm>
            <a:off x="771525" y="3213440"/>
            <a:ext cx="2781300" cy="457200"/>
          </a:xfrm>
          <a:prstGeom prst="rect">
            <a:avLst/>
          </a:prstGeom>
        </p:spPr>
        <p:txBody>
          <a:bodyPr vert="horz" rtlCol="0" anchor="t" anchorCtr="0">
            <a:noAutofit/>
          </a:bodyPr>
          <a:lstStyle/>
          <a:p>
            <a:pPr defTabSz="457200"/>
            <a:r>
              <a:rPr lang="en-US" altLang="zh-CN" sz="3000" spc="120" dirty="0">
                <a:solidFill>
                  <a:srgbClr val="FFFFFF"/>
                </a:solidFill>
                <a:latin typeface="微软雅黑" panose="020B0503020204020204" pitchFamily="34" charset="-122"/>
                <a:ea typeface="微软雅黑" panose="020B0503020204020204" pitchFamily="34" charset="-122"/>
              </a:rPr>
              <a:t>CONTENTS</a:t>
            </a:r>
            <a:endParaRPr lang="zh-CN" altLang="en-US" sz="900">
              <a:solidFill>
                <a:prstClr val="black"/>
              </a:solidFill>
              <a:latin typeface="微软雅黑" panose="020B0503020204020204" pitchFamily="34" charset="-122"/>
              <a:ea typeface="微软雅黑" panose="020B0503020204020204" pitchFamily="34" charset="-122"/>
            </a:endParaRPr>
          </a:p>
        </p:txBody>
      </p:sp>
      <p:sp>
        <p:nvSpPr>
          <p:cNvPr id="21" name="任意多边形: 形状 20">
            <a:extLst>
              <a:ext uri="{FF2B5EF4-FFF2-40B4-BE49-F238E27FC236}">
                <a16:creationId xmlns:a16="http://schemas.microsoft.com/office/drawing/2014/main" id="{BD6EAB5C-51C9-44D9-9038-D6187D86B09C}"/>
              </a:ext>
            </a:extLst>
          </p:cNvPr>
          <p:cNvSpPr/>
          <p:nvPr userDrawn="1"/>
        </p:nvSpPr>
        <p:spPr>
          <a:xfrm>
            <a:off x="-21616" y="-26544"/>
            <a:ext cx="3958617" cy="6884544"/>
          </a:xfrm>
          <a:custGeom>
            <a:avLst/>
            <a:gdLst>
              <a:gd name="connsiteX0" fmla="*/ 0 w 9051317"/>
              <a:gd name="connsiteY0" fmla="*/ 0 h 6871844"/>
              <a:gd name="connsiteX1" fmla="*/ 8724495 w 9051317"/>
              <a:gd name="connsiteY1" fmla="*/ 0 h 6871844"/>
              <a:gd name="connsiteX2" fmla="*/ 8832115 w 9051317"/>
              <a:gd name="connsiteY2" fmla="*/ 466295 h 6871844"/>
              <a:gd name="connsiteX3" fmla="*/ 9051317 w 9051317"/>
              <a:gd name="connsiteY3" fmla="*/ 2640728 h 6871844"/>
              <a:gd name="connsiteX4" fmla="*/ 8203435 w 9051317"/>
              <a:gd name="connsiteY4" fmla="*/ 6840435 h 6871844"/>
              <a:gd name="connsiteX5" fmla="*/ 8189236 w 9051317"/>
              <a:gd name="connsiteY5" fmla="*/ 6871844 h 6871844"/>
              <a:gd name="connsiteX6" fmla="*/ 0 w 9051317"/>
              <a:gd name="connsiteY6" fmla="*/ 6871844 h 6871844"/>
              <a:gd name="connsiteX7" fmla="*/ 0 w 9051317"/>
              <a:gd name="connsiteY7" fmla="*/ 0 h 6871844"/>
              <a:gd name="connsiteX0" fmla="*/ 5092700 w 9051317"/>
              <a:gd name="connsiteY0" fmla="*/ 0 h 6884544"/>
              <a:gd name="connsiteX1" fmla="*/ 8724495 w 9051317"/>
              <a:gd name="connsiteY1" fmla="*/ 12700 h 6884544"/>
              <a:gd name="connsiteX2" fmla="*/ 8832115 w 9051317"/>
              <a:gd name="connsiteY2" fmla="*/ 478995 h 6884544"/>
              <a:gd name="connsiteX3" fmla="*/ 9051317 w 9051317"/>
              <a:gd name="connsiteY3" fmla="*/ 2653428 h 6884544"/>
              <a:gd name="connsiteX4" fmla="*/ 8203435 w 9051317"/>
              <a:gd name="connsiteY4" fmla="*/ 6853135 h 6884544"/>
              <a:gd name="connsiteX5" fmla="*/ 8189236 w 9051317"/>
              <a:gd name="connsiteY5" fmla="*/ 6884544 h 6884544"/>
              <a:gd name="connsiteX6" fmla="*/ 0 w 9051317"/>
              <a:gd name="connsiteY6" fmla="*/ 6884544 h 6884544"/>
              <a:gd name="connsiteX7" fmla="*/ 5092700 w 9051317"/>
              <a:gd name="connsiteY7" fmla="*/ 0 h 6884544"/>
              <a:gd name="connsiteX0" fmla="*/ 0 w 3958617"/>
              <a:gd name="connsiteY0" fmla="*/ 0 h 6884544"/>
              <a:gd name="connsiteX1" fmla="*/ 3631795 w 3958617"/>
              <a:gd name="connsiteY1" fmla="*/ 12700 h 6884544"/>
              <a:gd name="connsiteX2" fmla="*/ 3739415 w 3958617"/>
              <a:gd name="connsiteY2" fmla="*/ 478995 h 6884544"/>
              <a:gd name="connsiteX3" fmla="*/ 3958617 w 3958617"/>
              <a:gd name="connsiteY3" fmla="*/ 2653428 h 6884544"/>
              <a:gd name="connsiteX4" fmla="*/ 3110735 w 3958617"/>
              <a:gd name="connsiteY4" fmla="*/ 6853135 h 6884544"/>
              <a:gd name="connsiteX5" fmla="*/ 3096536 w 3958617"/>
              <a:gd name="connsiteY5" fmla="*/ 6884544 h 6884544"/>
              <a:gd name="connsiteX6" fmla="*/ 0 w 3958617"/>
              <a:gd name="connsiteY6" fmla="*/ 6884544 h 6884544"/>
              <a:gd name="connsiteX7" fmla="*/ 0 w 3958617"/>
              <a:gd name="connsiteY7" fmla="*/ 0 h 688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58617" h="6884544">
                <a:moveTo>
                  <a:pt x="0" y="0"/>
                </a:moveTo>
                <a:lnTo>
                  <a:pt x="3631795" y="12700"/>
                </a:lnTo>
                <a:lnTo>
                  <a:pt x="3739415" y="478995"/>
                </a:lnTo>
                <a:cubicBezTo>
                  <a:pt x="3883139" y="1181357"/>
                  <a:pt x="3958617" y="1908578"/>
                  <a:pt x="3958617" y="2653428"/>
                </a:cubicBezTo>
                <a:cubicBezTo>
                  <a:pt x="3958617" y="4143128"/>
                  <a:pt x="3656707" y="5562314"/>
                  <a:pt x="3110735" y="6853135"/>
                </a:cubicBezTo>
                <a:lnTo>
                  <a:pt x="3096536" y="6884544"/>
                </a:lnTo>
                <a:lnTo>
                  <a:pt x="0" y="6884544"/>
                </a:lnTo>
                <a:lnTo>
                  <a:pt x="0" y="0"/>
                </a:lnTo>
                <a:close/>
              </a:path>
            </a:pathLst>
          </a:cu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任意多边形: 形状 21">
            <a:extLst>
              <a:ext uri="{FF2B5EF4-FFF2-40B4-BE49-F238E27FC236}">
                <a16:creationId xmlns:a16="http://schemas.microsoft.com/office/drawing/2014/main" id="{BB2CC4E1-7380-47A3-B004-2A40D778D829}"/>
              </a:ext>
            </a:extLst>
          </p:cNvPr>
          <p:cNvSpPr/>
          <p:nvPr userDrawn="1"/>
        </p:nvSpPr>
        <p:spPr>
          <a:xfrm>
            <a:off x="-8917" y="-26544"/>
            <a:ext cx="3670300" cy="6884544"/>
          </a:xfrm>
          <a:custGeom>
            <a:avLst/>
            <a:gdLst>
              <a:gd name="connsiteX0" fmla="*/ 0 w 7775476"/>
              <a:gd name="connsiteY0" fmla="*/ 0 h 6858000"/>
              <a:gd name="connsiteX1" fmla="*/ 7326808 w 7775476"/>
              <a:gd name="connsiteY1" fmla="*/ 0 h 6858000"/>
              <a:gd name="connsiteX2" fmla="*/ 7370317 w 7775476"/>
              <a:gd name="connsiteY2" fmla="*/ 107072 h 6858000"/>
              <a:gd name="connsiteX3" fmla="*/ 7775476 w 7775476"/>
              <a:gd name="connsiteY3" fmla="*/ 2334639 h 6858000"/>
              <a:gd name="connsiteX4" fmla="*/ 6040912 w 7775476"/>
              <a:gd name="connsiteY4" fmla="*/ 6690718 h 6858000"/>
              <a:gd name="connsiteX5" fmla="*/ 5876541 w 7775476"/>
              <a:gd name="connsiteY5" fmla="*/ 6858000 h 6858000"/>
              <a:gd name="connsiteX6" fmla="*/ 0 w 7775476"/>
              <a:gd name="connsiteY6" fmla="*/ 6858000 h 6858000"/>
              <a:gd name="connsiteX7" fmla="*/ 0 w 7775476"/>
              <a:gd name="connsiteY7" fmla="*/ 0 h 6858000"/>
              <a:gd name="connsiteX0" fmla="*/ 4523504 w 7775476"/>
              <a:gd name="connsiteY0" fmla="*/ 0 h 6870674"/>
              <a:gd name="connsiteX1" fmla="*/ 7326808 w 7775476"/>
              <a:gd name="connsiteY1" fmla="*/ 12674 h 6870674"/>
              <a:gd name="connsiteX2" fmla="*/ 7370317 w 7775476"/>
              <a:gd name="connsiteY2" fmla="*/ 119746 h 6870674"/>
              <a:gd name="connsiteX3" fmla="*/ 7775476 w 7775476"/>
              <a:gd name="connsiteY3" fmla="*/ 2347313 h 6870674"/>
              <a:gd name="connsiteX4" fmla="*/ 6040912 w 7775476"/>
              <a:gd name="connsiteY4" fmla="*/ 6703392 h 6870674"/>
              <a:gd name="connsiteX5" fmla="*/ 5876541 w 7775476"/>
              <a:gd name="connsiteY5" fmla="*/ 6870674 h 6870674"/>
              <a:gd name="connsiteX6" fmla="*/ 0 w 7775476"/>
              <a:gd name="connsiteY6" fmla="*/ 6870674 h 6870674"/>
              <a:gd name="connsiteX7" fmla="*/ 4523504 w 7775476"/>
              <a:gd name="connsiteY7" fmla="*/ 0 h 6870674"/>
              <a:gd name="connsiteX0" fmla="*/ 0 w 3251972"/>
              <a:gd name="connsiteY0" fmla="*/ 0 h 6870674"/>
              <a:gd name="connsiteX1" fmla="*/ 2803304 w 3251972"/>
              <a:gd name="connsiteY1" fmla="*/ 12674 h 6870674"/>
              <a:gd name="connsiteX2" fmla="*/ 2846813 w 3251972"/>
              <a:gd name="connsiteY2" fmla="*/ 119746 h 6870674"/>
              <a:gd name="connsiteX3" fmla="*/ 3251972 w 3251972"/>
              <a:gd name="connsiteY3" fmla="*/ 2347313 h 6870674"/>
              <a:gd name="connsiteX4" fmla="*/ 1517408 w 3251972"/>
              <a:gd name="connsiteY4" fmla="*/ 6703392 h 6870674"/>
              <a:gd name="connsiteX5" fmla="*/ 1353037 w 3251972"/>
              <a:gd name="connsiteY5" fmla="*/ 6870674 h 6870674"/>
              <a:gd name="connsiteX6" fmla="*/ 0 w 3251972"/>
              <a:gd name="connsiteY6" fmla="*/ 6858000 h 6870674"/>
              <a:gd name="connsiteX7" fmla="*/ 0 w 3251972"/>
              <a:gd name="connsiteY7" fmla="*/ 0 h 6870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51972" h="6870674">
                <a:moveTo>
                  <a:pt x="0" y="0"/>
                </a:moveTo>
                <a:lnTo>
                  <a:pt x="2803304" y="12674"/>
                </a:lnTo>
                <a:lnTo>
                  <a:pt x="2846813" y="119746"/>
                </a:lnTo>
                <a:cubicBezTo>
                  <a:pt x="3108925" y="814337"/>
                  <a:pt x="3251972" y="1564616"/>
                  <a:pt x="3251972" y="2347313"/>
                </a:cubicBezTo>
                <a:cubicBezTo>
                  <a:pt x="3251972" y="4024521"/>
                  <a:pt x="2595123" y="5552872"/>
                  <a:pt x="1517408" y="6703392"/>
                </a:cubicBezTo>
                <a:lnTo>
                  <a:pt x="1353037" y="6870674"/>
                </a:lnTo>
                <a:lnTo>
                  <a:pt x="0" y="6858000"/>
                </a:lnTo>
                <a:lnTo>
                  <a:pt x="0" y="0"/>
                </a:lnTo>
                <a:close/>
              </a:path>
            </a:pathLst>
          </a:cu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Object 109">
            <a:extLst>
              <a:ext uri="{FF2B5EF4-FFF2-40B4-BE49-F238E27FC236}">
                <a16:creationId xmlns:a16="http://schemas.microsoft.com/office/drawing/2014/main" id="{BEBD6282-AE46-4FC1-BD41-226149B53843}"/>
              </a:ext>
            </a:extLst>
          </p:cNvPr>
          <p:cNvSpPr txBox="1"/>
          <p:nvPr userDrawn="1"/>
        </p:nvSpPr>
        <p:spPr>
          <a:xfrm>
            <a:off x="662967" y="1546526"/>
            <a:ext cx="2146653" cy="877385"/>
          </a:xfrm>
          <a:prstGeom prst="rect">
            <a:avLst/>
          </a:prstGeom>
        </p:spPr>
        <p:txBody>
          <a:bodyPr vert="horz" rtlCol="0" anchor="t" anchorCtr="0">
            <a:noAutofit/>
          </a:bodyPr>
          <a:lstStyle/>
          <a:p>
            <a:pPr algn="ctr" defTabSz="457200">
              <a:lnSpc>
                <a:spcPct val="104530"/>
              </a:lnSpc>
            </a:pPr>
            <a:r>
              <a:rPr lang="zh-CN" altLang="en-US" sz="4400" b="1" spc="600" dirty="0">
                <a:solidFill>
                  <a:srgbClr val="FFFFFF"/>
                </a:solidFill>
                <a:latin typeface="微软雅黑" panose="020B0503020204020204" pitchFamily="34" charset="-122"/>
                <a:ea typeface="微软雅黑" panose="020B0503020204020204" pitchFamily="34" charset="-122"/>
              </a:rPr>
              <a:t>目 录</a:t>
            </a:r>
            <a:endParaRPr lang="en-US" altLang="zh-CN" sz="4400" b="1" spc="600" dirty="0">
              <a:solidFill>
                <a:srgbClr val="FFFFFF"/>
              </a:solidFill>
              <a:latin typeface="微软雅黑" panose="020B0503020204020204" pitchFamily="34" charset="-122"/>
              <a:ea typeface="微软雅黑" panose="020B0503020204020204" pitchFamily="34" charset="-122"/>
            </a:endParaRPr>
          </a:p>
        </p:txBody>
      </p:sp>
      <p:cxnSp>
        <p:nvCxnSpPr>
          <p:cNvPr id="24" name="直接连接符 23">
            <a:extLst>
              <a:ext uri="{FF2B5EF4-FFF2-40B4-BE49-F238E27FC236}">
                <a16:creationId xmlns:a16="http://schemas.microsoft.com/office/drawing/2014/main" id="{0B79D9FE-9926-4B65-873C-101156698B56}"/>
              </a:ext>
            </a:extLst>
          </p:cNvPr>
          <p:cNvCxnSpPr/>
          <p:nvPr userDrawn="1"/>
        </p:nvCxnSpPr>
        <p:spPr>
          <a:xfrm>
            <a:off x="978420" y="2566566"/>
            <a:ext cx="148582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灯片编号占位符 5">
            <a:extLst>
              <a:ext uri="{FF2B5EF4-FFF2-40B4-BE49-F238E27FC236}">
                <a16:creationId xmlns:a16="http://schemas.microsoft.com/office/drawing/2014/main" id="{1ED53AB2-8A56-464B-B4B9-C961F4B31A6A}"/>
              </a:ext>
            </a:extLst>
          </p:cNvPr>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pPr/>
              <a:t>‹#›</a:t>
            </a:fld>
            <a:endParaRPr lang="zh-CN" altLang="en-US"/>
          </a:p>
        </p:txBody>
      </p:sp>
      <p:pic>
        <p:nvPicPr>
          <p:cNvPr id="11" name="图片 10">
            <a:extLst>
              <a:ext uri="{FF2B5EF4-FFF2-40B4-BE49-F238E27FC236}">
                <a16:creationId xmlns:a16="http://schemas.microsoft.com/office/drawing/2014/main" id="{DC9A4FD3-F506-4606-A295-6F8FD7776526}"/>
              </a:ext>
            </a:extLst>
          </p:cNvPr>
          <p:cNvPicPr>
            <a:picLocks noChangeAspect="1"/>
          </p:cNvPicPr>
          <p:nvPr userDrawn="1"/>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l="2346" r="68249"/>
          <a:stretch/>
        </p:blipFill>
        <p:spPr>
          <a:xfrm>
            <a:off x="1119809" y="2801269"/>
            <a:ext cx="1181100" cy="1320452"/>
          </a:xfrm>
          <a:prstGeom prst="rect">
            <a:avLst/>
          </a:prstGeom>
        </p:spPr>
      </p:pic>
    </p:spTree>
    <p:extLst>
      <p:ext uri="{BB962C8B-B14F-4D97-AF65-F5344CB8AC3E}">
        <p14:creationId xmlns:p14="http://schemas.microsoft.com/office/powerpoint/2010/main" val="499763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18" name="标题 13">
            <a:extLst>
              <a:ext uri="{FF2B5EF4-FFF2-40B4-BE49-F238E27FC236}">
                <a16:creationId xmlns:a16="http://schemas.microsoft.com/office/drawing/2014/main" id="{9C2FEFC0-9A89-4F07-B1CD-33CD8C751EFD}"/>
              </a:ext>
            </a:extLst>
          </p:cNvPr>
          <p:cNvSpPr>
            <a:spLocks noGrp="1"/>
          </p:cNvSpPr>
          <p:nvPr>
            <p:ph type="title"/>
          </p:nvPr>
        </p:nvSpPr>
        <p:spPr>
          <a:xfrm>
            <a:off x="1050587" y="3066615"/>
            <a:ext cx="10272409" cy="724770"/>
          </a:xfrm>
          <a:prstGeom prst="rect">
            <a:avLst/>
          </a:prstGeom>
          <a:noFill/>
          <a:effectLst/>
        </p:spPr>
        <p:txBody>
          <a:bodyPr anchor="b"/>
          <a:lstStyle>
            <a:lvl1pPr algn="ctr">
              <a:defRPr sz="4400" b="1" spc="300">
                <a:solidFill>
                  <a:srgbClr val="175F8B"/>
                </a:solidFill>
              </a:defRPr>
            </a:lvl1pPr>
          </a:lstStyle>
          <a:p>
            <a:r>
              <a:rPr lang="zh-CN" altLang="en-US" dirty="0"/>
              <a:t>单击此处编辑母版标题样式</a:t>
            </a:r>
          </a:p>
        </p:txBody>
      </p:sp>
      <p:sp>
        <p:nvSpPr>
          <p:cNvPr id="19" name="文本占位符 38">
            <a:extLst>
              <a:ext uri="{FF2B5EF4-FFF2-40B4-BE49-F238E27FC236}">
                <a16:creationId xmlns:a16="http://schemas.microsoft.com/office/drawing/2014/main" id="{087AB473-276D-46A5-8DF3-B88633F40F5E}"/>
              </a:ext>
            </a:extLst>
          </p:cNvPr>
          <p:cNvSpPr>
            <a:spLocks noGrp="1"/>
          </p:cNvSpPr>
          <p:nvPr>
            <p:ph type="body" sz="quarter" idx="11"/>
          </p:nvPr>
        </p:nvSpPr>
        <p:spPr>
          <a:xfrm>
            <a:off x="1050587" y="4054966"/>
            <a:ext cx="10272409" cy="1534265"/>
          </a:xfrm>
          <a:prstGeom prst="rect">
            <a:avLst/>
          </a:prstGeom>
        </p:spPr>
        <p:txBody>
          <a:bodyPr/>
          <a:lstStyle>
            <a:lvl1pPr marL="0" indent="0" algn="just">
              <a:lnSpc>
                <a:spcPct val="130000"/>
              </a:lnSpc>
              <a:buNone/>
              <a:defRPr sz="2200">
                <a:solidFill>
                  <a:schemeClr val="bg1">
                    <a:lumMod val="50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
        <p:nvSpPr>
          <p:cNvPr id="31" name="矩形: 剪去单角 30">
            <a:extLst>
              <a:ext uri="{FF2B5EF4-FFF2-40B4-BE49-F238E27FC236}">
                <a16:creationId xmlns:a16="http://schemas.microsoft.com/office/drawing/2014/main" id="{C3B26717-FDA4-4F26-9FCA-EBA182F70EF2}"/>
              </a:ext>
            </a:extLst>
          </p:cNvPr>
          <p:cNvSpPr/>
          <p:nvPr userDrawn="1"/>
        </p:nvSpPr>
        <p:spPr>
          <a:xfrm rot="5400000" flipV="1">
            <a:off x="6070791" y="736789"/>
            <a:ext cx="45719" cy="12196703"/>
          </a:xfrm>
          <a:prstGeom prst="snip1Rect">
            <a:avLst>
              <a:gd name="adj" fmla="val 0"/>
            </a:avLst>
          </a:prstGeom>
          <a:solidFill>
            <a:schemeClr val="bg2">
              <a:lumMod val="7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矩形: 圆顶角 9">
            <a:extLst>
              <a:ext uri="{FF2B5EF4-FFF2-40B4-BE49-F238E27FC236}">
                <a16:creationId xmlns:a16="http://schemas.microsoft.com/office/drawing/2014/main" id="{C6EAC59D-4349-45BF-8343-EDDEA7B82FDE}"/>
              </a:ext>
            </a:extLst>
          </p:cNvPr>
          <p:cNvSpPr/>
          <p:nvPr userDrawn="1"/>
        </p:nvSpPr>
        <p:spPr>
          <a:xfrm flipV="1">
            <a:off x="0" y="-1"/>
            <a:ext cx="12192000" cy="2411846"/>
          </a:xfrm>
          <a:prstGeom prst="round2SameRect">
            <a:avLst>
              <a:gd name="adj1" fmla="val 38659"/>
              <a:gd name="adj2" fmla="val 0"/>
            </a:avLst>
          </a:pr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 name="灯片编号占位符 5">
            <a:extLst>
              <a:ext uri="{FF2B5EF4-FFF2-40B4-BE49-F238E27FC236}">
                <a16:creationId xmlns:a16="http://schemas.microsoft.com/office/drawing/2014/main" id="{D1422562-90E9-478A-BD5F-F1C753494C82}"/>
              </a:ext>
            </a:extLst>
          </p:cNvPr>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pPr/>
              <a:t>‹#›</a:t>
            </a:fld>
            <a:endParaRPr lang="zh-CN" altLang="en-US"/>
          </a:p>
        </p:txBody>
      </p:sp>
      <p:sp>
        <p:nvSpPr>
          <p:cNvPr id="8" name="标题 13">
            <a:extLst>
              <a:ext uri="{FF2B5EF4-FFF2-40B4-BE49-F238E27FC236}">
                <a16:creationId xmlns:a16="http://schemas.microsoft.com/office/drawing/2014/main" id="{3340E65D-34C4-46A8-BF3C-A598C812F427}"/>
              </a:ext>
            </a:extLst>
          </p:cNvPr>
          <p:cNvSpPr txBox="1">
            <a:spLocks/>
          </p:cNvSpPr>
          <p:nvPr userDrawn="1"/>
        </p:nvSpPr>
        <p:spPr>
          <a:xfrm>
            <a:off x="9836672" y="-510395"/>
            <a:ext cx="2483796" cy="492319"/>
          </a:xfrm>
          <a:prstGeom prst="rect">
            <a:avLst/>
          </a:prstGeom>
          <a:noFill/>
          <a:effectLst/>
        </p:spPr>
        <p:txBody>
          <a:bodyPr anchor="b"/>
          <a:lstStyle>
            <a:lvl1pPr algn="ctr" defTabSz="914400" rtl="0" eaLnBrk="1" latinLnBrk="0" hangingPunct="1">
              <a:lnSpc>
                <a:spcPct val="90000"/>
              </a:lnSpc>
              <a:spcBef>
                <a:spcPct val="0"/>
              </a:spcBef>
              <a:buNone/>
              <a:defRPr sz="4400" b="1" kern="1200" spc="300">
                <a:solidFill>
                  <a:srgbClr val="A62038"/>
                </a:solidFill>
                <a:latin typeface="+mj-lt"/>
                <a:ea typeface="+mj-ea"/>
                <a:cs typeface="+mj-cs"/>
              </a:defRPr>
            </a:lvl1pPr>
          </a:lstStyle>
          <a:p>
            <a:r>
              <a:rPr lang="en-US" altLang="zh-CN" sz="1800" b="0" i="1" dirty="0"/>
              <a:t>SJTU</a:t>
            </a:r>
            <a:endParaRPr lang="zh-CN" altLang="en-US" sz="1800" b="0" i="1" dirty="0"/>
          </a:p>
        </p:txBody>
      </p:sp>
      <p:grpSp>
        <p:nvGrpSpPr>
          <p:cNvPr id="9" name="组合 8">
            <a:extLst>
              <a:ext uri="{FF2B5EF4-FFF2-40B4-BE49-F238E27FC236}">
                <a16:creationId xmlns:a16="http://schemas.microsoft.com/office/drawing/2014/main" id="{F8272E20-54D5-4331-9A61-EED5BEA34270}"/>
              </a:ext>
            </a:extLst>
          </p:cNvPr>
          <p:cNvGrpSpPr/>
          <p:nvPr userDrawn="1"/>
        </p:nvGrpSpPr>
        <p:grpSpPr>
          <a:xfrm>
            <a:off x="8330949" y="732786"/>
            <a:ext cx="2895851" cy="747975"/>
            <a:chOff x="1142749" y="5535283"/>
            <a:chExt cx="2895851" cy="747975"/>
          </a:xfrm>
        </p:grpSpPr>
        <p:pic>
          <p:nvPicPr>
            <p:cNvPr id="11" name="图片 10">
              <a:extLst>
                <a:ext uri="{FF2B5EF4-FFF2-40B4-BE49-F238E27FC236}">
                  <a16:creationId xmlns:a16="http://schemas.microsoft.com/office/drawing/2014/main" id="{F29375F3-17D9-4F26-A5A8-65B1D2F886C3}"/>
                </a:ext>
              </a:extLst>
            </p:cNvPr>
            <p:cNvPicPr>
              <a:picLocks noChangeAspect="1"/>
            </p:cNvPicPr>
            <p:nvPr/>
          </p:nvPicPr>
          <p:blipFill rotWithShape="1">
            <a:blip r:embed="rId2" cstate="print">
              <a:lum bright="70000" contrast="-70000"/>
              <a:extLst>
                <a:ext uri="{BEBA8EAE-BF5A-486C-A8C5-ECC9F3942E4B}">
                  <a14:imgProps xmlns:a14="http://schemas.microsoft.com/office/drawing/2010/main">
                    <a14:imgLayer r:embed="rId3">
                      <a14:imgEffect>
                        <a14:saturation sat="0"/>
                      </a14:imgEffect>
                      <a14:imgEffect>
                        <a14:brightnessContrast bright="20000" contrast="20000"/>
                      </a14:imgEffect>
                    </a14:imgLayer>
                  </a14:imgProps>
                </a:ext>
                <a:ext uri="{28A0092B-C50C-407E-A947-70E740481C1C}">
                  <a14:useLocalDpi xmlns:a14="http://schemas.microsoft.com/office/drawing/2010/main" val="0"/>
                </a:ext>
              </a:extLst>
            </a:blip>
            <a:srcRect l="68781" t="-39299" r="3657"/>
            <a:stretch/>
          </p:blipFill>
          <p:spPr>
            <a:xfrm>
              <a:off x="1231900" y="5535283"/>
              <a:ext cx="2626310" cy="455772"/>
            </a:xfrm>
            <a:prstGeom prst="rect">
              <a:avLst/>
            </a:prstGeom>
          </p:spPr>
        </p:pic>
        <p:pic>
          <p:nvPicPr>
            <p:cNvPr id="12" name="图片 11">
              <a:extLst>
                <a:ext uri="{FF2B5EF4-FFF2-40B4-BE49-F238E27FC236}">
                  <a16:creationId xmlns:a16="http://schemas.microsoft.com/office/drawing/2014/main" id="{B6277559-1A23-4398-9EE5-991AD8C5AFA7}"/>
                </a:ext>
              </a:extLst>
            </p:cNvPr>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1142749" y="6027204"/>
              <a:ext cx="2895851" cy="256054"/>
            </a:xfrm>
            <a:prstGeom prst="rect">
              <a:avLst/>
            </a:prstGeom>
          </p:spPr>
        </p:pic>
      </p:grpSp>
    </p:spTree>
    <p:extLst>
      <p:ext uri="{BB962C8B-B14F-4D97-AF65-F5344CB8AC3E}">
        <p14:creationId xmlns:p14="http://schemas.microsoft.com/office/powerpoint/2010/main" val="3426191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7" name="矩形: 圆顶角 6">
            <a:extLst>
              <a:ext uri="{FF2B5EF4-FFF2-40B4-BE49-F238E27FC236}">
                <a16:creationId xmlns:a16="http://schemas.microsoft.com/office/drawing/2014/main" id="{67FC2370-9903-431E-9BFF-5851F1A7F254}"/>
              </a:ext>
            </a:extLst>
          </p:cNvPr>
          <p:cNvSpPr/>
          <p:nvPr userDrawn="1"/>
        </p:nvSpPr>
        <p:spPr>
          <a:xfrm rot="16200000" flipV="1">
            <a:off x="4364979" y="-859726"/>
            <a:ext cx="1164073" cy="9911481"/>
          </a:xfrm>
          <a:prstGeom prst="round2SameRect">
            <a:avLst>
              <a:gd name="adj1" fmla="val 50000"/>
              <a:gd name="adj2" fmla="val 0"/>
            </a:avLst>
          </a:prstGeom>
          <a:solidFill>
            <a:schemeClr val="bg1">
              <a:lumMod val="85000"/>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0" name="矩形: 圆顶角 9">
            <a:extLst>
              <a:ext uri="{FF2B5EF4-FFF2-40B4-BE49-F238E27FC236}">
                <a16:creationId xmlns:a16="http://schemas.microsoft.com/office/drawing/2014/main" id="{C6EAC59D-4349-45BF-8343-EDDEA7B82FDE}"/>
              </a:ext>
            </a:extLst>
          </p:cNvPr>
          <p:cNvSpPr/>
          <p:nvPr userDrawn="1"/>
        </p:nvSpPr>
        <p:spPr>
          <a:xfrm rot="16200000" flipV="1">
            <a:off x="4698772" y="-2328498"/>
            <a:ext cx="1681026" cy="11078572"/>
          </a:xfrm>
          <a:prstGeom prst="round2SameRect">
            <a:avLst>
              <a:gd name="adj1" fmla="val 50000"/>
              <a:gd name="adj2" fmla="val 0"/>
            </a:avLst>
          </a:prstGeom>
          <a:solidFill>
            <a:srgbClr val="175F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8" name="标题 13">
            <a:extLst>
              <a:ext uri="{FF2B5EF4-FFF2-40B4-BE49-F238E27FC236}">
                <a16:creationId xmlns:a16="http://schemas.microsoft.com/office/drawing/2014/main" id="{9C2FEFC0-9A89-4F07-B1CD-33CD8C751EFD}"/>
              </a:ext>
            </a:extLst>
          </p:cNvPr>
          <p:cNvSpPr>
            <a:spLocks noGrp="1"/>
          </p:cNvSpPr>
          <p:nvPr>
            <p:ph type="title"/>
          </p:nvPr>
        </p:nvSpPr>
        <p:spPr>
          <a:xfrm>
            <a:off x="1050587" y="2848403"/>
            <a:ext cx="10272409" cy="724770"/>
          </a:xfrm>
          <a:prstGeom prst="rect">
            <a:avLst/>
          </a:prstGeom>
          <a:noFill/>
          <a:effectLst/>
        </p:spPr>
        <p:txBody>
          <a:bodyPr anchor="t"/>
          <a:lstStyle>
            <a:lvl1pPr algn="l">
              <a:defRPr sz="4400" b="1" spc="300">
                <a:solidFill>
                  <a:schemeClr val="bg1"/>
                </a:solidFill>
              </a:defRPr>
            </a:lvl1pPr>
          </a:lstStyle>
          <a:p>
            <a:r>
              <a:rPr lang="zh-CN" altLang="en-US" dirty="0"/>
              <a:t>单击此处编辑母版标题样式</a:t>
            </a:r>
          </a:p>
        </p:txBody>
      </p:sp>
      <p:sp>
        <p:nvSpPr>
          <p:cNvPr id="19" name="文本占位符 38">
            <a:extLst>
              <a:ext uri="{FF2B5EF4-FFF2-40B4-BE49-F238E27FC236}">
                <a16:creationId xmlns:a16="http://schemas.microsoft.com/office/drawing/2014/main" id="{087AB473-276D-46A5-8DF3-B88633F40F5E}"/>
              </a:ext>
            </a:extLst>
          </p:cNvPr>
          <p:cNvSpPr>
            <a:spLocks noGrp="1"/>
          </p:cNvSpPr>
          <p:nvPr>
            <p:ph type="body" sz="quarter" idx="11"/>
          </p:nvPr>
        </p:nvSpPr>
        <p:spPr>
          <a:xfrm>
            <a:off x="1050587" y="4125798"/>
            <a:ext cx="10272409" cy="1534265"/>
          </a:xfrm>
          <a:prstGeom prst="rect">
            <a:avLst/>
          </a:prstGeom>
        </p:spPr>
        <p:txBody>
          <a:bodyPr/>
          <a:lstStyle>
            <a:lvl1pPr marL="0" indent="0" algn="just">
              <a:lnSpc>
                <a:spcPct val="130000"/>
              </a:lnSpc>
              <a:buNone/>
              <a:defRPr sz="2200">
                <a:solidFill>
                  <a:schemeClr val="bg1">
                    <a:lumMod val="50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
        <p:nvSpPr>
          <p:cNvPr id="6" name="灯片编号占位符 5">
            <a:extLst>
              <a:ext uri="{FF2B5EF4-FFF2-40B4-BE49-F238E27FC236}">
                <a16:creationId xmlns:a16="http://schemas.microsoft.com/office/drawing/2014/main" id="{D1422562-90E9-478A-BD5F-F1C753494C82}"/>
              </a:ext>
            </a:extLst>
          </p:cNvPr>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chemeClr val="bg1">
                    <a:lumMod val="75000"/>
                  </a:schemeClr>
                </a:solidFill>
              </a:defRPr>
            </a:lvl1pPr>
          </a:lstStyle>
          <a:p>
            <a:fld id="{548644C6-89F0-466C-949F-E70AD72679A8}" type="slidenum">
              <a:rPr lang="zh-CN" altLang="en-US" smtClean="0"/>
              <a:pPr/>
              <a:t>‹#›</a:t>
            </a:fld>
            <a:endParaRPr lang="zh-CN" altLang="en-US"/>
          </a:p>
        </p:txBody>
      </p:sp>
      <p:pic>
        <p:nvPicPr>
          <p:cNvPr id="8" name="图片 7">
            <a:extLst>
              <a:ext uri="{FF2B5EF4-FFF2-40B4-BE49-F238E27FC236}">
                <a16:creationId xmlns:a16="http://schemas.microsoft.com/office/drawing/2014/main" id="{C138471D-4522-426B-8825-789963116C36}"/>
              </a:ext>
            </a:extLst>
          </p:cNvPr>
          <p:cNvPicPr>
            <a:picLocks noChangeAspect="1"/>
          </p:cNvPicPr>
          <p:nvPr userDrawn="1"/>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l="2346" r="68249"/>
          <a:stretch/>
        </p:blipFill>
        <p:spPr>
          <a:xfrm>
            <a:off x="9793909" y="2550562"/>
            <a:ext cx="1181100" cy="1320452"/>
          </a:xfrm>
          <a:prstGeom prst="rect">
            <a:avLst/>
          </a:prstGeom>
        </p:spPr>
      </p:pic>
    </p:spTree>
    <p:extLst>
      <p:ext uri="{BB962C8B-B14F-4D97-AF65-F5344CB8AC3E}">
        <p14:creationId xmlns:p14="http://schemas.microsoft.com/office/powerpoint/2010/main" val="2931099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18" name="标题 13">
            <a:extLst>
              <a:ext uri="{FF2B5EF4-FFF2-40B4-BE49-F238E27FC236}">
                <a16:creationId xmlns:a16="http://schemas.microsoft.com/office/drawing/2014/main" id="{9C2FEFC0-9A89-4F07-B1CD-33CD8C751EFD}"/>
              </a:ext>
            </a:extLst>
          </p:cNvPr>
          <p:cNvSpPr>
            <a:spLocks noGrp="1"/>
          </p:cNvSpPr>
          <p:nvPr>
            <p:ph type="title"/>
          </p:nvPr>
        </p:nvSpPr>
        <p:spPr>
          <a:xfrm>
            <a:off x="1418471" y="1216448"/>
            <a:ext cx="10468729" cy="775349"/>
          </a:xfrm>
          <a:prstGeom prst="rect">
            <a:avLst/>
          </a:prstGeom>
          <a:noFill/>
          <a:effectLst/>
        </p:spPr>
        <p:txBody>
          <a:bodyPr anchor="ctr"/>
          <a:lstStyle>
            <a:lvl1pPr algn="l">
              <a:defRPr sz="4400" b="1" spc="300">
                <a:solidFill>
                  <a:srgbClr val="175F8B"/>
                </a:solidFill>
              </a:defRPr>
            </a:lvl1pPr>
          </a:lstStyle>
          <a:p>
            <a:r>
              <a:rPr lang="zh-CN" altLang="en-US" dirty="0"/>
              <a:t>单击此处编辑母版标题样式</a:t>
            </a:r>
          </a:p>
        </p:txBody>
      </p:sp>
      <p:sp>
        <p:nvSpPr>
          <p:cNvPr id="19" name="文本占位符 38">
            <a:extLst>
              <a:ext uri="{FF2B5EF4-FFF2-40B4-BE49-F238E27FC236}">
                <a16:creationId xmlns:a16="http://schemas.microsoft.com/office/drawing/2014/main" id="{087AB473-276D-46A5-8DF3-B88633F40F5E}"/>
              </a:ext>
            </a:extLst>
          </p:cNvPr>
          <p:cNvSpPr>
            <a:spLocks noGrp="1"/>
          </p:cNvSpPr>
          <p:nvPr>
            <p:ph type="body" sz="quarter" idx="11"/>
          </p:nvPr>
        </p:nvSpPr>
        <p:spPr>
          <a:xfrm>
            <a:off x="1418471" y="2746674"/>
            <a:ext cx="9845113" cy="1534265"/>
          </a:xfrm>
          <a:prstGeom prst="rect">
            <a:avLst/>
          </a:prstGeom>
          <a:noFill/>
        </p:spPr>
        <p:txBody>
          <a:bodyPr/>
          <a:lstStyle>
            <a:lvl1pPr marL="0" indent="0" algn="l">
              <a:lnSpc>
                <a:spcPct val="130000"/>
              </a:lnSpc>
              <a:buNone/>
              <a:defRPr sz="2200">
                <a:solidFill>
                  <a:schemeClr val="bg1">
                    <a:lumMod val="50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cxnSp>
        <p:nvCxnSpPr>
          <p:cNvPr id="11" name="直接连接符 10">
            <a:extLst>
              <a:ext uri="{FF2B5EF4-FFF2-40B4-BE49-F238E27FC236}">
                <a16:creationId xmlns:a16="http://schemas.microsoft.com/office/drawing/2014/main" id="{55E2D012-770F-467C-AB53-8051EA55EFDF}"/>
              </a:ext>
            </a:extLst>
          </p:cNvPr>
          <p:cNvCxnSpPr>
            <a:cxnSpLocks/>
          </p:cNvCxnSpPr>
          <p:nvPr userDrawn="1"/>
        </p:nvCxnSpPr>
        <p:spPr>
          <a:xfrm>
            <a:off x="1418471" y="2344233"/>
            <a:ext cx="9554329" cy="0"/>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sp>
        <p:nvSpPr>
          <p:cNvPr id="12" name="矩形: 圆顶角 11">
            <a:extLst>
              <a:ext uri="{FF2B5EF4-FFF2-40B4-BE49-F238E27FC236}">
                <a16:creationId xmlns:a16="http://schemas.microsoft.com/office/drawing/2014/main" id="{26385CF2-BF7F-4D1B-B7F7-C14846B24D94}"/>
              </a:ext>
            </a:extLst>
          </p:cNvPr>
          <p:cNvSpPr/>
          <p:nvPr userDrawn="1"/>
        </p:nvSpPr>
        <p:spPr>
          <a:xfrm rot="16200000" flipV="1">
            <a:off x="-2540271" y="3174998"/>
            <a:ext cx="5817139" cy="736601"/>
          </a:xfrm>
          <a:prstGeom prst="round2SameRect">
            <a:avLst>
              <a:gd name="adj1" fmla="val 50000"/>
              <a:gd name="adj2" fmla="val 0"/>
            </a:avLst>
          </a:prstGeom>
          <a:solidFill>
            <a:srgbClr val="175F8B"/>
          </a:solidFill>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7" name="灯片编号占位符 5">
            <a:extLst>
              <a:ext uri="{FF2B5EF4-FFF2-40B4-BE49-F238E27FC236}">
                <a16:creationId xmlns:a16="http://schemas.microsoft.com/office/drawing/2014/main" id="{AAFD3512-4D16-4604-BEE9-BB330CE60F98}"/>
              </a:ext>
            </a:extLst>
          </p:cNvPr>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pPr/>
              <a:t>‹#›</a:t>
            </a:fld>
            <a:endParaRPr lang="zh-CN" altLang="en-US"/>
          </a:p>
        </p:txBody>
      </p:sp>
      <p:pic>
        <p:nvPicPr>
          <p:cNvPr id="9" name="图片 8">
            <a:extLst>
              <a:ext uri="{FF2B5EF4-FFF2-40B4-BE49-F238E27FC236}">
                <a16:creationId xmlns:a16="http://schemas.microsoft.com/office/drawing/2014/main" id="{3648C9C3-6044-43DE-BE80-7786E0BE3A8D}"/>
              </a:ext>
            </a:extLst>
          </p:cNvPr>
          <p:cNvPicPr>
            <a:picLocks noChangeAspect="1"/>
          </p:cNvPicPr>
          <p:nvPr userDrawn="1"/>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saturation sat="0"/>
                    </a14:imgEffect>
                    <a14:imgEffect>
                      <a14:brightnessContrast bright="100000"/>
                    </a14:imgEffect>
                  </a14:imgLayer>
                </a14:imgProps>
              </a:ext>
              <a:ext uri="{28A0092B-C50C-407E-A947-70E740481C1C}">
                <a14:useLocalDpi xmlns:a14="http://schemas.microsoft.com/office/drawing/2010/main" val="0"/>
              </a:ext>
            </a:extLst>
          </a:blip>
          <a:srcRect l="2346" r="68249"/>
          <a:stretch/>
        </p:blipFill>
        <p:spPr>
          <a:xfrm>
            <a:off x="86033" y="748756"/>
            <a:ext cx="564529" cy="631135"/>
          </a:xfrm>
          <a:prstGeom prst="rect">
            <a:avLst/>
          </a:prstGeom>
        </p:spPr>
      </p:pic>
    </p:spTree>
    <p:extLst>
      <p:ext uri="{BB962C8B-B14F-4D97-AF65-F5344CB8AC3E}">
        <p14:creationId xmlns:p14="http://schemas.microsoft.com/office/powerpoint/2010/main" val="42156370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灯片编号占位符 5">
            <a:extLst>
              <a:ext uri="{FF2B5EF4-FFF2-40B4-BE49-F238E27FC236}">
                <a16:creationId xmlns:a16="http://schemas.microsoft.com/office/drawing/2014/main" id="{9C3CF109-AFDF-4405-B2CB-EE413ABA97A2}"/>
              </a:ext>
            </a:extLst>
          </p:cNvPr>
          <p:cNvSpPr>
            <a:spLocks noGrp="1"/>
          </p:cNvSpPr>
          <p:nvPr>
            <p:ph type="sldNum" sz="quarter" idx="4"/>
          </p:nvPr>
        </p:nvSpPr>
        <p:spPr>
          <a:xfrm>
            <a:off x="11078570" y="6413501"/>
            <a:ext cx="1037230" cy="342900"/>
          </a:xfrm>
          <a:prstGeom prst="rect">
            <a:avLst/>
          </a:prstGeom>
        </p:spPr>
        <p:txBody>
          <a:bodyPr vert="horz" lIns="91440" tIns="45720" rIns="91440" bIns="45720" rtlCol="0" anchor="ctr"/>
          <a:lstStyle>
            <a:lvl1pPr algn="r">
              <a:defRPr sz="1200">
                <a:solidFill>
                  <a:srgbClr val="E0CFBD"/>
                </a:solidFill>
              </a:defRPr>
            </a:lvl1pPr>
          </a:lstStyle>
          <a:p>
            <a:fld id="{548644C6-89F0-466C-949F-E70AD72679A8}" type="slidenum">
              <a:rPr lang="zh-CN" altLang="en-US" smtClean="0"/>
              <a:pPr/>
              <a:t>‹#›</a:t>
            </a:fld>
            <a:endParaRPr lang="zh-CN" altLang="en-US"/>
          </a:p>
        </p:txBody>
      </p:sp>
    </p:spTree>
    <p:extLst>
      <p:ext uri="{BB962C8B-B14F-4D97-AF65-F5344CB8AC3E}">
        <p14:creationId xmlns:p14="http://schemas.microsoft.com/office/powerpoint/2010/main" val="2068584755"/>
      </p:ext>
    </p:extLst>
  </p:cSld>
  <p:clrMap bg1="lt1" tx1="dk1" bg2="lt2" tx2="dk2" accent1="accent1" accent2="accent2" accent3="accent3" accent4="accent4" accent5="accent5" accent6="accent6" hlink="hlink" folHlink="folHlink"/>
  <p:sldLayoutIdLst>
    <p:sldLayoutId id="2147483698" r:id="rId1"/>
    <p:sldLayoutId id="2147483670" r:id="rId2"/>
    <p:sldLayoutId id="2147483692" r:id="rId3"/>
    <p:sldLayoutId id="2147483693" r:id="rId4"/>
    <p:sldLayoutId id="2147483697" r:id="rId5"/>
    <p:sldLayoutId id="2147483675" r:id="rId6"/>
    <p:sldLayoutId id="2147483680" r:id="rId7"/>
    <p:sldLayoutId id="2147483696" r:id="rId8"/>
    <p:sldLayoutId id="2147483681" r:id="rId9"/>
    <p:sldLayoutId id="2147483651" r:id="rId10"/>
    <p:sldLayoutId id="2147483695" r:id="rId11"/>
    <p:sldLayoutId id="2147483684" r:id="rId12"/>
    <p:sldLayoutId id="2147483652" r:id="rId13"/>
    <p:sldLayoutId id="2147483694"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F26B43"/>
          </p15:clr>
        </p15:guide>
        <p15:guide id="2" pos="7488" userDrawn="1">
          <p15:clr>
            <a:srgbClr val="F26B43"/>
          </p15:clr>
        </p15:guide>
        <p15:guide id="3" orient="horz" pos="432" userDrawn="1">
          <p15:clr>
            <a:srgbClr val="F26B43"/>
          </p15:clr>
        </p15:guide>
        <p15:guide id="4" orient="horz" pos="472" userDrawn="1">
          <p15:clr>
            <a:srgbClr val="F26B43"/>
          </p15:clr>
        </p15:guide>
        <p15:guide id="5" orient="horz" pos="4104" userDrawn="1">
          <p15:clr>
            <a:srgbClr val="F26B43"/>
          </p15:clr>
        </p15:guide>
        <p15:guide id="6" orient="horz" pos="405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0.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a:extLst>
              <a:ext uri="{FF2B5EF4-FFF2-40B4-BE49-F238E27FC236}">
                <a16:creationId xmlns:a16="http://schemas.microsoft.com/office/drawing/2014/main" id="{2BE71855-1849-4FC4-A9D5-7DDD1C68CED9}"/>
              </a:ext>
            </a:extLst>
          </p:cNvPr>
          <p:cNvSpPr>
            <a:spLocks noGrp="1"/>
          </p:cNvSpPr>
          <p:nvPr>
            <p:ph type="title"/>
          </p:nvPr>
        </p:nvSpPr>
        <p:spPr>
          <a:xfrm>
            <a:off x="557814" y="1581619"/>
            <a:ext cx="7854983" cy="1776057"/>
          </a:xfrm>
        </p:spPr>
        <p:txBody>
          <a:bodyPr/>
          <a:lstStyle/>
          <a:p>
            <a:pPr algn="ctr">
              <a:lnSpc>
                <a:spcPct val="150000"/>
              </a:lnSpc>
            </a:pPr>
            <a:r>
              <a:rPr lang="zh-CN" altLang="en-US" sz="4800" spc="600" dirty="0"/>
              <a:t>嵌入式系统与接口技术</a:t>
            </a:r>
            <a:br>
              <a:rPr lang="en-US" altLang="zh-CN" spc="600" dirty="0"/>
            </a:br>
            <a:r>
              <a:rPr lang="zh-CN" altLang="en-US" sz="3200" spc="600" dirty="0"/>
              <a:t>实验</a:t>
            </a:r>
            <a:r>
              <a:rPr lang="en-US" altLang="zh-CN" sz="3200" spc="600" dirty="0"/>
              <a:t>1</a:t>
            </a:r>
            <a:r>
              <a:rPr lang="zh-CN" altLang="en-US" sz="3200" spc="600" dirty="0"/>
              <a:t>：时钟选择与</a:t>
            </a:r>
            <a:r>
              <a:rPr lang="en-US" altLang="zh-CN" sz="3200" spc="600" dirty="0"/>
              <a:t>GPIO</a:t>
            </a:r>
            <a:r>
              <a:rPr lang="zh-CN" altLang="en-US" sz="3200" spc="600" dirty="0"/>
              <a:t>实验</a:t>
            </a:r>
          </a:p>
        </p:txBody>
      </p:sp>
      <p:sp>
        <p:nvSpPr>
          <p:cNvPr id="10" name="文本占位符 9">
            <a:extLst>
              <a:ext uri="{FF2B5EF4-FFF2-40B4-BE49-F238E27FC236}">
                <a16:creationId xmlns:a16="http://schemas.microsoft.com/office/drawing/2014/main" id="{F57F84D3-725F-446C-9BB7-DC74C097201D}"/>
              </a:ext>
            </a:extLst>
          </p:cNvPr>
          <p:cNvSpPr>
            <a:spLocks noGrp="1"/>
          </p:cNvSpPr>
          <p:nvPr>
            <p:ph type="body" sz="quarter" idx="11"/>
          </p:nvPr>
        </p:nvSpPr>
        <p:spPr>
          <a:xfrm>
            <a:off x="1098822" y="4012169"/>
            <a:ext cx="6933903" cy="598488"/>
          </a:xfrm>
        </p:spPr>
        <p:txBody>
          <a:bodyPr/>
          <a:lstStyle/>
          <a:p>
            <a:r>
              <a:rPr lang="zh-CN" altLang="en-US" spc="600" dirty="0"/>
              <a:t>姓名：张文康</a:t>
            </a:r>
            <a:endParaRPr lang="en-US" altLang="zh-CN" spc="600" dirty="0"/>
          </a:p>
          <a:p>
            <a:r>
              <a:rPr lang="zh-CN" altLang="en-US" spc="600" dirty="0"/>
              <a:t>学号：</a:t>
            </a:r>
            <a:r>
              <a:rPr lang="en-US" altLang="zh-CN" spc="600" dirty="0"/>
              <a:t>522021910121</a:t>
            </a:r>
            <a:endParaRPr lang="zh-CN" altLang="en-US" spc="600" dirty="0"/>
          </a:p>
        </p:txBody>
      </p:sp>
    </p:spTree>
    <p:extLst>
      <p:ext uri="{BB962C8B-B14F-4D97-AF65-F5344CB8AC3E}">
        <p14:creationId xmlns:p14="http://schemas.microsoft.com/office/powerpoint/2010/main" val="4246320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892372" y="381075"/>
            <a:ext cx="10263308" cy="474803"/>
          </a:xfrm>
        </p:spPr>
        <p:txBody>
          <a:bodyPr/>
          <a:lstStyle/>
          <a:p>
            <a:r>
              <a:rPr lang="zh-CN" altLang="en-US" dirty="0"/>
              <a:t>讨论与思考总结</a:t>
            </a:r>
            <a:endParaRPr lang="zh-CN" altLang="en-US" b="0" dirty="0"/>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10</a:t>
            </a:fld>
            <a:endParaRPr lang="zh-CN" altLang="en-US"/>
          </a:p>
        </p:txBody>
      </p:sp>
      <p:sp>
        <p:nvSpPr>
          <p:cNvPr id="4" name="文本占位符 1">
            <a:extLst>
              <a:ext uri="{FF2B5EF4-FFF2-40B4-BE49-F238E27FC236}">
                <a16:creationId xmlns:a16="http://schemas.microsoft.com/office/drawing/2014/main" id="{58C64E23-2119-DB8C-A995-475B51FA50F1}"/>
              </a:ext>
            </a:extLst>
          </p:cNvPr>
          <p:cNvSpPr>
            <a:spLocks noGrp="1"/>
          </p:cNvSpPr>
          <p:nvPr>
            <p:ph type="body" sz="quarter" idx="14"/>
          </p:nvPr>
        </p:nvSpPr>
        <p:spPr>
          <a:xfrm>
            <a:off x="1538003" y="2451003"/>
            <a:ext cx="9810466" cy="1845864"/>
          </a:xfrm>
        </p:spPr>
        <p:txBody>
          <a:bodyPr/>
          <a:lstStyle/>
          <a:p>
            <a:pPr algn="just"/>
            <a:r>
              <a:rPr lang="zh-CN" altLang="en-US" sz="2000" b="0" dirty="0">
                <a:solidFill>
                  <a:schemeClr val="tx1">
                    <a:lumMod val="75000"/>
                    <a:lumOff val="25000"/>
                  </a:schemeClr>
                </a:solidFill>
              </a:rPr>
              <a:t>人为修改内部时钟或外部时钟，如将内部时钟改为</a:t>
            </a:r>
            <a:r>
              <a:rPr lang="en-US" altLang="zh-CN" sz="2000" b="0" dirty="0">
                <a:solidFill>
                  <a:schemeClr val="tx1">
                    <a:lumMod val="75000"/>
                    <a:lumOff val="25000"/>
                  </a:schemeClr>
                </a:solidFill>
              </a:rPr>
              <a:t>8M</a:t>
            </a:r>
            <a:r>
              <a:rPr lang="zh-CN" altLang="en-US" sz="2000" b="0" dirty="0">
                <a:solidFill>
                  <a:schemeClr val="tx1">
                    <a:lumMod val="75000"/>
                    <a:lumOff val="25000"/>
                  </a:schemeClr>
                </a:solidFill>
              </a:rPr>
              <a:t>，或将外部时钟改为 </a:t>
            </a:r>
            <a:r>
              <a:rPr lang="en-US" altLang="zh-CN" sz="2000" b="0" dirty="0">
                <a:solidFill>
                  <a:schemeClr val="tx1">
                    <a:lumMod val="75000"/>
                    <a:lumOff val="25000"/>
                  </a:schemeClr>
                </a:solidFill>
              </a:rPr>
              <a:t>30M</a:t>
            </a:r>
            <a:r>
              <a:rPr lang="zh-CN" altLang="en-US" sz="2000" b="0" dirty="0">
                <a:solidFill>
                  <a:schemeClr val="tx1">
                    <a:lumMod val="75000"/>
                    <a:lumOff val="25000"/>
                  </a:schemeClr>
                </a:solidFill>
              </a:rPr>
              <a:t>，会有什么结果？</a:t>
            </a:r>
            <a:endParaRPr lang="en-US" altLang="zh-CN" sz="2000" b="0" dirty="0">
              <a:solidFill>
                <a:schemeClr val="tx1">
                  <a:lumMod val="75000"/>
                  <a:lumOff val="25000"/>
                </a:schemeClr>
              </a:solidFill>
            </a:endParaRPr>
          </a:p>
          <a:p>
            <a:pPr algn="just">
              <a:buFont typeface="Wingdings" panose="05000000000000000000" pitchFamily="2" charset="2"/>
              <a:buChar char="ü"/>
            </a:pPr>
            <a:r>
              <a:rPr lang="zh-CN" altLang="en-US" sz="2000" b="0" dirty="0">
                <a:solidFill>
                  <a:schemeClr val="tx1">
                    <a:lumMod val="75000"/>
                    <a:lumOff val="25000"/>
                  </a:schemeClr>
                </a:solidFill>
              </a:rPr>
              <a:t>解答：若将内部时钟从</a:t>
            </a:r>
            <a:r>
              <a:rPr lang="en-US" altLang="zh-CN" sz="2000" b="0" dirty="0">
                <a:solidFill>
                  <a:schemeClr val="tx1">
                    <a:lumMod val="75000"/>
                    <a:lumOff val="25000"/>
                  </a:schemeClr>
                </a:solidFill>
              </a:rPr>
              <a:t>16M</a:t>
            </a:r>
            <a:r>
              <a:rPr lang="zh-CN" altLang="en-US" sz="2000" b="0" dirty="0">
                <a:solidFill>
                  <a:schemeClr val="tx1">
                    <a:lumMod val="75000"/>
                    <a:lumOff val="25000"/>
                  </a:schemeClr>
                </a:solidFill>
              </a:rPr>
              <a:t>改为</a:t>
            </a:r>
            <a:r>
              <a:rPr lang="en-US" altLang="zh-CN" sz="2000" b="0" dirty="0">
                <a:solidFill>
                  <a:schemeClr val="tx1">
                    <a:lumMod val="75000"/>
                    <a:lumOff val="25000"/>
                  </a:schemeClr>
                </a:solidFill>
              </a:rPr>
              <a:t>8M</a:t>
            </a:r>
            <a:r>
              <a:rPr lang="zh-CN" altLang="en-US" sz="2000" b="0" dirty="0">
                <a:solidFill>
                  <a:schemeClr val="tx1">
                    <a:lumMod val="75000"/>
                    <a:lumOff val="25000"/>
                  </a:schemeClr>
                </a:solidFill>
              </a:rPr>
              <a:t>，则</a:t>
            </a:r>
            <a:r>
              <a:rPr lang="en-US" altLang="zh-CN" sz="2000" b="0" dirty="0"/>
              <a:t>PF0</a:t>
            </a:r>
            <a:r>
              <a:rPr lang="zh-CN" altLang="en-US" sz="2000" b="0" dirty="0"/>
              <a:t>闪烁频率下降（变为原来的</a:t>
            </a:r>
            <a:r>
              <a:rPr lang="en-US" altLang="zh-CN" sz="2000" b="0" dirty="0"/>
              <a:t>	1/2</a:t>
            </a:r>
            <a:r>
              <a:rPr lang="zh-CN" altLang="en-US" sz="2000" b="0" dirty="0"/>
              <a:t>）</a:t>
            </a:r>
            <a:endParaRPr lang="zh-CN" altLang="en-US" sz="2000" b="0" dirty="0">
              <a:solidFill>
                <a:schemeClr val="tx1">
                  <a:lumMod val="75000"/>
                  <a:lumOff val="25000"/>
                </a:schemeClr>
              </a:solidFill>
            </a:endParaRPr>
          </a:p>
        </p:txBody>
      </p:sp>
      <p:grpSp>
        <p:nvGrpSpPr>
          <p:cNvPr id="6" name="组合 5">
            <a:extLst>
              <a:ext uri="{FF2B5EF4-FFF2-40B4-BE49-F238E27FC236}">
                <a16:creationId xmlns:a16="http://schemas.microsoft.com/office/drawing/2014/main" id="{22A28A6A-2236-BF9A-E64E-4006F6EAE902}"/>
              </a:ext>
            </a:extLst>
          </p:cNvPr>
          <p:cNvGrpSpPr/>
          <p:nvPr/>
        </p:nvGrpSpPr>
        <p:grpSpPr>
          <a:xfrm>
            <a:off x="1136367" y="2029565"/>
            <a:ext cx="10460818" cy="2688740"/>
            <a:chOff x="892372" y="1699481"/>
            <a:chExt cx="10406431" cy="3884614"/>
          </a:xfrm>
        </p:grpSpPr>
        <p:sp>
          <p:nvSpPr>
            <p:cNvPr id="7" name="矩形: 圆角 6">
              <a:extLst>
                <a:ext uri="{FF2B5EF4-FFF2-40B4-BE49-F238E27FC236}">
                  <a16:creationId xmlns:a16="http://schemas.microsoft.com/office/drawing/2014/main" id="{9D9F977B-29F0-E791-6340-2466CFA048BE}"/>
                </a:ext>
              </a:extLst>
            </p:cNvPr>
            <p:cNvSpPr/>
            <p:nvPr/>
          </p:nvSpPr>
          <p:spPr>
            <a:xfrm>
              <a:off x="892372" y="1699481"/>
              <a:ext cx="10406431" cy="3884614"/>
            </a:xfrm>
            <a:prstGeom prst="roundRect">
              <a:avLst>
                <a:gd name="adj" fmla="val 5292"/>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圆顶角 7">
              <a:extLst>
                <a:ext uri="{FF2B5EF4-FFF2-40B4-BE49-F238E27FC236}">
                  <a16:creationId xmlns:a16="http://schemas.microsoft.com/office/drawing/2014/main" id="{20F602DB-CEB1-59BC-7ADB-286A195C0AD3}"/>
                </a:ext>
              </a:extLst>
            </p:cNvPr>
            <p:cNvSpPr/>
            <p:nvPr/>
          </p:nvSpPr>
          <p:spPr>
            <a:xfrm rot="10800000">
              <a:off x="1022681" y="1706456"/>
              <a:ext cx="1032938" cy="235258"/>
            </a:xfrm>
            <a:prstGeom prst="round2SameRect">
              <a:avLst>
                <a:gd name="adj1" fmla="val 50000"/>
                <a:gd name="adj2" fmla="val 0"/>
              </a:avLst>
            </a:prstGeom>
            <a:solidFill>
              <a:srgbClr val="E0CFB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Tree>
    <p:extLst>
      <p:ext uri="{BB962C8B-B14F-4D97-AF65-F5344CB8AC3E}">
        <p14:creationId xmlns:p14="http://schemas.microsoft.com/office/powerpoint/2010/main" val="11874211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892372" y="381075"/>
            <a:ext cx="10263308" cy="474803"/>
          </a:xfrm>
        </p:spPr>
        <p:txBody>
          <a:bodyPr/>
          <a:lstStyle/>
          <a:p>
            <a:r>
              <a:rPr lang="zh-CN" altLang="en-US" dirty="0"/>
              <a:t>讨论与思考总结</a:t>
            </a:r>
            <a:endParaRPr lang="zh-CN" altLang="en-US" b="0" dirty="0"/>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11</a:t>
            </a:fld>
            <a:endParaRPr lang="zh-CN" altLang="en-US"/>
          </a:p>
        </p:txBody>
      </p:sp>
      <p:sp>
        <p:nvSpPr>
          <p:cNvPr id="4" name="文本占位符 1">
            <a:extLst>
              <a:ext uri="{FF2B5EF4-FFF2-40B4-BE49-F238E27FC236}">
                <a16:creationId xmlns:a16="http://schemas.microsoft.com/office/drawing/2014/main" id="{58C64E23-2119-DB8C-A995-475B51FA50F1}"/>
              </a:ext>
            </a:extLst>
          </p:cNvPr>
          <p:cNvSpPr>
            <a:spLocks noGrp="1"/>
          </p:cNvSpPr>
          <p:nvPr>
            <p:ph type="body" sz="quarter" idx="14"/>
          </p:nvPr>
        </p:nvSpPr>
        <p:spPr>
          <a:xfrm>
            <a:off x="1089531" y="2660300"/>
            <a:ext cx="9810466" cy="2898027"/>
          </a:xfrm>
        </p:spPr>
        <p:txBody>
          <a:bodyPr/>
          <a:lstStyle/>
          <a:p>
            <a:pPr algn="just"/>
            <a:r>
              <a:rPr lang="zh-CN" altLang="en-US" sz="2000" b="0" dirty="0">
                <a:solidFill>
                  <a:schemeClr val="tx1">
                    <a:lumMod val="75000"/>
                    <a:lumOff val="25000"/>
                  </a:schemeClr>
                </a:solidFill>
              </a:rPr>
              <a:t>能否将</a:t>
            </a:r>
            <a:r>
              <a:rPr lang="en-US" altLang="zh-CN" sz="2000" b="0" dirty="0">
                <a:solidFill>
                  <a:schemeClr val="tx1">
                    <a:lumMod val="75000"/>
                    <a:lumOff val="25000"/>
                  </a:schemeClr>
                </a:solidFill>
              </a:rPr>
              <a:t>PLL</a:t>
            </a:r>
            <a:r>
              <a:rPr lang="zh-CN" altLang="en-US" sz="2000" b="0" dirty="0">
                <a:solidFill>
                  <a:schemeClr val="tx1">
                    <a:lumMod val="75000"/>
                    <a:lumOff val="25000"/>
                  </a:schemeClr>
                </a:solidFill>
              </a:rPr>
              <a:t>时钟调整到外部时钟的频率以下？如将</a:t>
            </a:r>
            <a:r>
              <a:rPr lang="en-US" altLang="zh-CN" sz="2000" b="0" dirty="0">
                <a:solidFill>
                  <a:schemeClr val="tx1">
                    <a:lumMod val="75000"/>
                    <a:lumOff val="25000"/>
                  </a:schemeClr>
                </a:solidFill>
              </a:rPr>
              <a:t>25M</a:t>
            </a:r>
            <a:r>
              <a:rPr lang="zh-CN" altLang="en-US" sz="2000" b="0" dirty="0">
                <a:solidFill>
                  <a:schemeClr val="tx1">
                    <a:lumMod val="75000"/>
                    <a:lumOff val="25000"/>
                  </a:schemeClr>
                </a:solidFill>
              </a:rPr>
              <a:t>外部时钟用 </a:t>
            </a:r>
            <a:r>
              <a:rPr lang="en-US" altLang="zh-CN" sz="2000" b="0" dirty="0">
                <a:solidFill>
                  <a:schemeClr val="tx1">
                    <a:lumMod val="75000"/>
                    <a:lumOff val="25000"/>
                  </a:schemeClr>
                </a:solidFill>
              </a:rPr>
              <a:t>PLL </a:t>
            </a:r>
            <a:r>
              <a:rPr lang="zh-CN" altLang="en-US" sz="2000" b="0" dirty="0">
                <a:solidFill>
                  <a:schemeClr val="tx1">
                    <a:lumMod val="75000"/>
                    <a:lumOff val="25000"/>
                  </a:schemeClr>
                </a:solidFill>
              </a:rPr>
              <a:t>后调整为</a:t>
            </a:r>
            <a:r>
              <a:rPr lang="en-US" altLang="zh-CN" sz="2000" b="0" dirty="0">
                <a:solidFill>
                  <a:schemeClr val="tx1">
                    <a:lumMod val="75000"/>
                    <a:lumOff val="25000"/>
                  </a:schemeClr>
                </a:solidFill>
              </a:rPr>
              <a:t>20M</a:t>
            </a:r>
            <a:r>
              <a:rPr lang="zh-CN" altLang="en-US" sz="2000" b="0" dirty="0">
                <a:solidFill>
                  <a:schemeClr val="tx1">
                    <a:lumMod val="75000"/>
                    <a:lumOff val="25000"/>
                  </a:schemeClr>
                </a:solidFill>
              </a:rPr>
              <a:t>？</a:t>
            </a:r>
          </a:p>
          <a:p>
            <a:pPr algn="just">
              <a:buFont typeface="Wingdings" panose="05000000000000000000" pitchFamily="2" charset="2"/>
              <a:buChar char="ü"/>
            </a:pPr>
            <a:r>
              <a:rPr lang="zh-CN" altLang="en-US" sz="2000" b="0" dirty="0">
                <a:solidFill>
                  <a:schemeClr val="tx1">
                    <a:lumMod val="75000"/>
                    <a:lumOff val="25000"/>
                  </a:schemeClr>
                </a:solidFill>
              </a:rPr>
              <a:t>解答：可以，将</a:t>
            </a:r>
            <a:r>
              <a:rPr lang="en-US" altLang="zh-CN" sz="2000" b="0" dirty="0">
                <a:solidFill>
                  <a:schemeClr val="tx1">
                    <a:lumMod val="75000"/>
                    <a:lumOff val="25000"/>
                  </a:schemeClr>
                </a:solidFill>
              </a:rPr>
              <a:t>25M</a:t>
            </a:r>
            <a:r>
              <a:rPr lang="zh-CN" altLang="en-US" sz="2000" b="0" dirty="0">
                <a:solidFill>
                  <a:schemeClr val="tx1">
                    <a:lumMod val="75000"/>
                    <a:lumOff val="25000"/>
                  </a:schemeClr>
                </a:solidFill>
              </a:rPr>
              <a:t>外部时钟先用</a:t>
            </a:r>
            <a:r>
              <a:rPr lang="en-US" altLang="zh-CN" sz="2000" b="0" dirty="0">
                <a:solidFill>
                  <a:schemeClr val="tx1">
                    <a:lumMod val="75000"/>
                    <a:lumOff val="25000"/>
                  </a:schemeClr>
                </a:solidFill>
              </a:rPr>
              <a:t>PLL</a:t>
            </a:r>
            <a:r>
              <a:rPr lang="zh-CN" altLang="en-US" sz="2000" b="0" dirty="0">
                <a:solidFill>
                  <a:schemeClr val="tx1">
                    <a:lumMod val="75000"/>
                    <a:lumOff val="25000"/>
                  </a:schemeClr>
                </a:solidFill>
              </a:rPr>
              <a:t>倍频到</a:t>
            </a:r>
            <a:r>
              <a:rPr lang="en-US" altLang="zh-CN" sz="2000" b="0" dirty="0">
                <a:solidFill>
                  <a:schemeClr val="tx1">
                    <a:lumMod val="75000"/>
                    <a:lumOff val="25000"/>
                  </a:schemeClr>
                </a:solidFill>
              </a:rPr>
              <a:t>480M</a:t>
            </a:r>
            <a:r>
              <a:rPr lang="zh-CN" altLang="en-US" sz="2000" b="0" dirty="0">
                <a:solidFill>
                  <a:schemeClr val="tx1">
                    <a:lumMod val="75000"/>
                    <a:lumOff val="25000"/>
                  </a:schemeClr>
                </a:solidFill>
              </a:rPr>
              <a:t>，再分频到</a:t>
            </a:r>
            <a:r>
              <a:rPr lang="en-US" altLang="zh-CN" sz="2000" b="0" dirty="0">
                <a:solidFill>
                  <a:schemeClr val="tx1">
                    <a:lumMod val="75000"/>
                    <a:lumOff val="25000"/>
                  </a:schemeClr>
                </a:solidFill>
              </a:rPr>
              <a:t>20M</a:t>
            </a:r>
          </a:p>
          <a:p>
            <a:pPr algn="just">
              <a:buFont typeface="Wingdings" panose="05000000000000000000" pitchFamily="2" charset="2"/>
              <a:buChar char="ü"/>
            </a:pPr>
            <a:r>
              <a:rPr lang="en-US" altLang="zh-CN" sz="2000" b="0" dirty="0">
                <a:solidFill>
                  <a:srgbClr val="57A64A"/>
                </a:solidFill>
                <a:effectLst/>
                <a:highlight>
                  <a:srgbClr val="1E1E1E"/>
                </a:highlight>
                <a:latin typeface="Consolas" panose="020B0609020204030204" pitchFamily="49" charset="0"/>
              </a:rPr>
              <a:t>g_ui32SysClock=</a:t>
            </a:r>
            <a:r>
              <a:rPr lang="en-US" altLang="zh-CN" sz="2000" b="0" dirty="0" err="1">
                <a:solidFill>
                  <a:srgbClr val="57A64A"/>
                </a:solidFill>
                <a:effectLst/>
                <a:highlight>
                  <a:srgbClr val="1E1E1E"/>
                </a:highlight>
                <a:latin typeface="Consolas" panose="020B0609020204030204" pitchFamily="49" charset="0"/>
              </a:rPr>
              <a:t>SysCtlClockFreqSet</a:t>
            </a:r>
            <a:r>
              <a:rPr lang="en-US" altLang="zh-CN" sz="2000" b="0" dirty="0">
                <a:solidFill>
                  <a:srgbClr val="57A64A"/>
                </a:solidFill>
                <a:effectLst/>
                <a:highlight>
                  <a:srgbClr val="1E1E1E"/>
                </a:highlight>
                <a:latin typeface="Consolas" panose="020B0609020204030204" pitchFamily="49" charset="0"/>
              </a:rPr>
              <a:t>((SYSCTL_XTAL_25MHZ|SYSCTL_OSC_MAIN|SYSCTL_USE_PLL |SYSCTL_CFG_VCO_480), 20000000);</a:t>
            </a:r>
            <a:endParaRPr lang="en-US" altLang="zh-CN" sz="2000" b="0" dirty="0">
              <a:solidFill>
                <a:srgbClr val="DADADA"/>
              </a:solidFill>
              <a:effectLst/>
              <a:highlight>
                <a:srgbClr val="1E1E1E"/>
              </a:highlight>
              <a:latin typeface="Consolas" panose="020B0609020204030204" pitchFamily="49" charset="0"/>
            </a:endParaRPr>
          </a:p>
          <a:p>
            <a:pPr algn="just">
              <a:buFont typeface="Wingdings" panose="05000000000000000000" pitchFamily="2" charset="2"/>
              <a:buChar char="ü"/>
            </a:pPr>
            <a:endParaRPr lang="zh-CN" altLang="en-US" sz="2000" b="0" dirty="0">
              <a:solidFill>
                <a:schemeClr val="tx1">
                  <a:lumMod val="75000"/>
                  <a:lumOff val="25000"/>
                </a:schemeClr>
              </a:solidFill>
            </a:endParaRPr>
          </a:p>
        </p:txBody>
      </p:sp>
      <p:grpSp>
        <p:nvGrpSpPr>
          <p:cNvPr id="6" name="组合 5">
            <a:extLst>
              <a:ext uri="{FF2B5EF4-FFF2-40B4-BE49-F238E27FC236}">
                <a16:creationId xmlns:a16="http://schemas.microsoft.com/office/drawing/2014/main" id="{22A28A6A-2236-BF9A-E64E-4006F6EAE902}"/>
              </a:ext>
            </a:extLst>
          </p:cNvPr>
          <p:cNvGrpSpPr/>
          <p:nvPr/>
        </p:nvGrpSpPr>
        <p:grpSpPr>
          <a:xfrm>
            <a:off x="833850" y="2000306"/>
            <a:ext cx="10460818" cy="3946952"/>
            <a:chOff x="892372" y="1699481"/>
            <a:chExt cx="10406431" cy="3884614"/>
          </a:xfrm>
        </p:grpSpPr>
        <p:sp>
          <p:nvSpPr>
            <p:cNvPr id="7" name="矩形: 圆角 6">
              <a:extLst>
                <a:ext uri="{FF2B5EF4-FFF2-40B4-BE49-F238E27FC236}">
                  <a16:creationId xmlns:a16="http://schemas.microsoft.com/office/drawing/2014/main" id="{9D9F977B-29F0-E791-6340-2466CFA048BE}"/>
                </a:ext>
              </a:extLst>
            </p:cNvPr>
            <p:cNvSpPr/>
            <p:nvPr/>
          </p:nvSpPr>
          <p:spPr>
            <a:xfrm>
              <a:off x="892372" y="1699481"/>
              <a:ext cx="10406431" cy="3884614"/>
            </a:xfrm>
            <a:prstGeom prst="roundRect">
              <a:avLst>
                <a:gd name="adj" fmla="val 5292"/>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圆顶角 7">
              <a:extLst>
                <a:ext uri="{FF2B5EF4-FFF2-40B4-BE49-F238E27FC236}">
                  <a16:creationId xmlns:a16="http://schemas.microsoft.com/office/drawing/2014/main" id="{20F602DB-CEB1-59BC-7ADB-286A195C0AD3}"/>
                </a:ext>
              </a:extLst>
            </p:cNvPr>
            <p:cNvSpPr/>
            <p:nvPr/>
          </p:nvSpPr>
          <p:spPr>
            <a:xfrm rot="10800000">
              <a:off x="1022681" y="1706456"/>
              <a:ext cx="1032938" cy="235258"/>
            </a:xfrm>
            <a:prstGeom prst="round2SameRect">
              <a:avLst>
                <a:gd name="adj1" fmla="val 50000"/>
                <a:gd name="adj2" fmla="val 0"/>
              </a:avLst>
            </a:prstGeom>
            <a:solidFill>
              <a:srgbClr val="E0CFB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Tree>
    <p:extLst>
      <p:ext uri="{BB962C8B-B14F-4D97-AF65-F5344CB8AC3E}">
        <p14:creationId xmlns:p14="http://schemas.microsoft.com/office/powerpoint/2010/main" val="3942642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892372" y="381075"/>
            <a:ext cx="10263308" cy="474803"/>
          </a:xfrm>
        </p:spPr>
        <p:txBody>
          <a:bodyPr/>
          <a:lstStyle/>
          <a:p>
            <a:r>
              <a:rPr lang="zh-CN" altLang="en-US" dirty="0"/>
              <a:t>讨论与思考总结</a:t>
            </a:r>
            <a:endParaRPr lang="zh-CN" altLang="en-US" b="0" dirty="0"/>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12</a:t>
            </a:fld>
            <a:endParaRPr lang="zh-CN" altLang="en-US"/>
          </a:p>
        </p:txBody>
      </p:sp>
      <p:sp>
        <p:nvSpPr>
          <p:cNvPr id="4" name="文本占位符 1">
            <a:extLst>
              <a:ext uri="{FF2B5EF4-FFF2-40B4-BE49-F238E27FC236}">
                <a16:creationId xmlns:a16="http://schemas.microsoft.com/office/drawing/2014/main" id="{58C64E23-2119-DB8C-A995-475B51FA50F1}"/>
              </a:ext>
            </a:extLst>
          </p:cNvPr>
          <p:cNvSpPr>
            <a:spLocks noGrp="1"/>
          </p:cNvSpPr>
          <p:nvPr>
            <p:ph type="body" sz="quarter" idx="14"/>
          </p:nvPr>
        </p:nvSpPr>
        <p:spPr>
          <a:xfrm>
            <a:off x="1118793" y="1979986"/>
            <a:ext cx="9810466" cy="2898027"/>
          </a:xfrm>
        </p:spPr>
        <p:txBody>
          <a:bodyPr/>
          <a:lstStyle/>
          <a:p>
            <a:pPr algn="just"/>
            <a:r>
              <a:rPr lang="zh-CN" altLang="en-US" sz="2000" b="0" dirty="0">
                <a:solidFill>
                  <a:schemeClr val="tx1">
                    <a:lumMod val="75000"/>
                    <a:lumOff val="25000"/>
                  </a:schemeClr>
                </a:solidFill>
              </a:rPr>
              <a:t> 将 </a:t>
            </a:r>
            <a:r>
              <a:rPr lang="en-US" altLang="zh-CN" sz="2000" b="0" dirty="0">
                <a:solidFill>
                  <a:schemeClr val="tx1">
                    <a:lumMod val="75000"/>
                    <a:lumOff val="25000"/>
                  </a:schemeClr>
                </a:solidFill>
              </a:rPr>
              <a:t>PLL </a:t>
            </a:r>
            <a:r>
              <a:rPr lang="zh-CN" altLang="en-US" sz="2000" b="0" dirty="0">
                <a:solidFill>
                  <a:schemeClr val="tx1">
                    <a:lumMod val="75000"/>
                    <a:lumOff val="25000"/>
                  </a:schemeClr>
                </a:solidFill>
              </a:rPr>
              <a:t>后的时钟调整为最大值 </a:t>
            </a:r>
            <a:r>
              <a:rPr lang="en-US" altLang="zh-CN" sz="2000" b="0" dirty="0">
                <a:solidFill>
                  <a:schemeClr val="tx1">
                    <a:lumMod val="75000"/>
                    <a:lumOff val="25000"/>
                  </a:schemeClr>
                </a:solidFill>
              </a:rPr>
              <a:t>120M</a:t>
            </a:r>
            <a:r>
              <a:rPr lang="zh-CN" altLang="en-US" sz="2000" b="0" dirty="0">
                <a:solidFill>
                  <a:schemeClr val="tx1">
                    <a:lumMod val="75000"/>
                    <a:lumOff val="25000"/>
                  </a:schemeClr>
                </a:solidFill>
              </a:rPr>
              <a:t>，</a:t>
            </a:r>
            <a:r>
              <a:rPr lang="en-US" altLang="zh-CN" sz="2000" b="0" dirty="0">
                <a:solidFill>
                  <a:schemeClr val="tx1">
                    <a:lumMod val="75000"/>
                    <a:lumOff val="25000"/>
                  </a:schemeClr>
                </a:solidFill>
              </a:rPr>
              <a:t>LED </a:t>
            </a:r>
            <a:r>
              <a:rPr lang="zh-CN" altLang="en-US" sz="2000" b="0" dirty="0">
                <a:solidFill>
                  <a:schemeClr val="tx1">
                    <a:lumMod val="75000"/>
                    <a:lumOff val="25000"/>
                  </a:schemeClr>
                </a:solidFill>
              </a:rPr>
              <a:t>闪烁会有什么变化？为什么？</a:t>
            </a:r>
          </a:p>
          <a:p>
            <a:pPr algn="just">
              <a:buFont typeface="Wingdings" panose="05000000000000000000" pitchFamily="2" charset="2"/>
              <a:buChar char="ü"/>
            </a:pPr>
            <a:r>
              <a:rPr lang="zh-CN" altLang="en-US" sz="2000" b="0" dirty="0">
                <a:solidFill>
                  <a:schemeClr val="tx1">
                    <a:lumMod val="75000"/>
                    <a:lumOff val="25000"/>
                  </a:schemeClr>
                </a:solidFill>
              </a:rPr>
              <a:t>解答：</a:t>
            </a:r>
            <a:r>
              <a:rPr lang="en-US" altLang="zh-CN" sz="2000" b="0" dirty="0">
                <a:solidFill>
                  <a:schemeClr val="tx1">
                    <a:lumMod val="75000"/>
                    <a:lumOff val="25000"/>
                  </a:schemeClr>
                </a:solidFill>
              </a:rPr>
              <a:t>LED</a:t>
            </a:r>
            <a:r>
              <a:rPr lang="zh-CN" altLang="en-US" sz="2000" b="0" dirty="0">
                <a:solidFill>
                  <a:schemeClr val="tx1">
                    <a:lumMod val="75000"/>
                    <a:lumOff val="25000"/>
                  </a:schemeClr>
                </a:solidFill>
              </a:rPr>
              <a:t>快闪时，人眼无法分辨其闪烁；因为闪烁频率过高，超过人眼分辨的极限。</a:t>
            </a:r>
            <a:endParaRPr lang="en-US" altLang="zh-CN" sz="2000" b="0" dirty="0">
              <a:solidFill>
                <a:schemeClr val="tx1">
                  <a:lumMod val="75000"/>
                  <a:lumOff val="25000"/>
                </a:schemeClr>
              </a:solidFill>
            </a:endParaRPr>
          </a:p>
          <a:p>
            <a:pPr algn="just">
              <a:buFont typeface="Wingdings" panose="05000000000000000000" pitchFamily="2" charset="2"/>
              <a:buChar char="ü"/>
            </a:pPr>
            <a:r>
              <a:rPr lang="zh-CN" altLang="en-US" sz="2000" b="0" dirty="0">
                <a:highlight>
                  <a:srgbClr val="C0C0C0"/>
                </a:highlight>
              </a:rPr>
              <a:t>探究</a:t>
            </a:r>
            <a:r>
              <a:rPr lang="zh-CN" altLang="en-US" sz="2000" b="0" dirty="0"/>
              <a:t>：就实验观测，人眼能较清晰辨别的 </a:t>
            </a:r>
            <a:r>
              <a:rPr lang="en-US" altLang="zh-CN" sz="2000" b="0" dirty="0"/>
              <a:t>LED </a:t>
            </a:r>
            <a:r>
              <a:rPr lang="zh-CN" altLang="en-US" sz="2000" b="0" dirty="0"/>
              <a:t>灯亮 </a:t>
            </a:r>
            <a:r>
              <a:rPr lang="en-US" altLang="zh-CN" sz="2000" b="0" dirty="0"/>
              <a:t>-</a:t>
            </a:r>
            <a:r>
              <a:rPr lang="zh-CN" altLang="en-US" sz="2000" b="0" dirty="0"/>
              <a:t>灭闪烁的最高频率大约为 </a:t>
            </a:r>
            <a:r>
              <a:rPr lang="en-US" altLang="zh-CN" sz="2000" b="0" dirty="0"/>
              <a:t>48MHz</a:t>
            </a:r>
            <a:endParaRPr lang="zh-CN" altLang="en-US" sz="2000" b="0" dirty="0">
              <a:solidFill>
                <a:schemeClr val="tx1">
                  <a:lumMod val="75000"/>
                  <a:lumOff val="25000"/>
                </a:schemeClr>
              </a:solidFill>
            </a:endParaRPr>
          </a:p>
        </p:txBody>
      </p:sp>
      <p:grpSp>
        <p:nvGrpSpPr>
          <p:cNvPr id="6" name="组合 5">
            <a:extLst>
              <a:ext uri="{FF2B5EF4-FFF2-40B4-BE49-F238E27FC236}">
                <a16:creationId xmlns:a16="http://schemas.microsoft.com/office/drawing/2014/main" id="{22A28A6A-2236-BF9A-E64E-4006F6EAE902}"/>
              </a:ext>
            </a:extLst>
          </p:cNvPr>
          <p:cNvGrpSpPr/>
          <p:nvPr/>
        </p:nvGrpSpPr>
        <p:grpSpPr>
          <a:xfrm>
            <a:off x="892372" y="1539447"/>
            <a:ext cx="10460818" cy="3603140"/>
            <a:chOff x="892372" y="1699481"/>
            <a:chExt cx="10406431" cy="3884614"/>
          </a:xfrm>
        </p:grpSpPr>
        <p:sp>
          <p:nvSpPr>
            <p:cNvPr id="7" name="矩形: 圆角 6">
              <a:extLst>
                <a:ext uri="{FF2B5EF4-FFF2-40B4-BE49-F238E27FC236}">
                  <a16:creationId xmlns:a16="http://schemas.microsoft.com/office/drawing/2014/main" id="{9D9F977B-29F0-E791-6340-2466CFA048BE}"/>
                </a:ext>
              </a:extLst>
            </p:cNvPr>
            <p:cNvSpPr/>
            <p:nvPr/>
          </p:nvSpPr>
          <p:spPr>
            <a:xfrm>
              <a:off x="892372" y="1699481"/>
              <a:ext cx="10406431" cy="3884614"/>
            </a:xfrm>
            <a:prstGeom prst="roundRect">
              <a:avLst>
                <a:gd name="adj" fmla="val 5292"/>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圆顶角 7">
              <a:extLst>
                <a:ext uri="{FF2B5EF4-FFF2-40B4-BE49-F238E27FC236}">
                  <a16:creationId xmlns:a16="http://schemas.microsoft.com/office/drawing/2014/main" id="{20F602DB-CEB1-59BC-7ADB-286A195C0AD3}"/>
                </a:ext>
              </a:extLst>
            </p:cNvPr>
            <p:cNvSpPr/>
            <p:nvPr/>
          </p:nvSpPr>
          <p:spPr>
            <a:xfrm rot="10800000">
              <a:off x="1022681" y="1706456"/>
              <a:ext cx="1032938" cy="235258"/>
            </a:xfrm>
            <a:prstGeom prst="round2SameRect">
              <a:avLst>
                <a:gd name="adj1" fmla="val 50000"/>
                <a:gd name="adj2" fmla="val 0"/>
              </a:avLst>
            </a:prstGeom>
            <a:solidFill>
              <a:srgbClr val="E0CFB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Tree>
    <p:extLst>
      <p:ext uri="{BB962C8B-B14F-4D97-AF65-F5344CB8AC3E}">
        <p14:creationId xmlns:p14="http://schemas.microsoft.com/office/powerpoint/2010/main" val="2556180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892372" y="381075"/>
            <a:ext cx="10263308" cy="474803"/>
          </a:xfrm>
        </p:spPr>
        <p:txBody>
          <a:bodyPr/>
          <a:lstStyle/>
          <a:p>
            <a:r>
              <a:rPr lang="zh-CN" altLang="en-US" dirty="0"/>
              <a:t>讨论与思考总结</a:t>
            </a:r>
            <a:endParaRPr lang="zh-CN" altLang="en-US" b="0" dirty="0"/>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13</a:t>
            </a:fld>
            <a:endParaRPr lang="zh-CN" altLang="en-US"/>
          </a:p>
        </p:txBody>
      </p:sp>
      <p:sp>
        <p:nvSpPr>
          <p:cNvPr id="4" name="文本占位符 1">
            <a:extLst>
              <a:ext uri="{FF2B5EF4-FFF2-40B4-BE49-F238E27FC236}">
                <a16:creationId xmlns:a16="http://schemas.microsoft.com/office/drawing/2014/main" id="{58C64E23-2119-DB8C-A995-475B51FA50F1}"/>
              </a:ext>
            </a:extLst>
          </p:cNvPr>
          <p:cNvSpPr>
            <a:spLocks noGrp="1"/>
          </p:cNvSpPr>
          <p:nvPr>
            <p:ph type="body" sz="quarter" idx="14"/>
          </p:nvPr>
        </p:nvSpPr>
        <p:spPr>
          <a:xfrm>
            <a:off x="1118793" y="1979986"/>
            <a:ext cx="9810466" cy="2898027"/>
          </a:xfrm>
        </p:spPr>
        <p:txBody>
          <a:bodyPr/>
          <a:lstStyle/>
          <a:p>
            <a:pPr algn="just"/>
            <a:r>
              <a:rPr lang="en-US" altLang="zh-CN" sz="1800" b="0" dirty="0" err="1">
                <a:solidFill>
                  <a:schemeClr val="tx1">
                    <a:lumMod val="75000"/>
                    <a:lumOff val="25000"/>
                  </a:schemeClr>
                </a:solidFill>
              </a:rPr>
              <a:t>GPIOPinWrite</a:t>
            </a:r>
            <a:r>
              <a:rPr lang="en-US" altLang="zh-CN" sz="1800" b="0" dirty="0">
                <a:solidFill>
                  <a:schemeClr val="tx1">
                    <a:lumMod val="75000"/>
                    <a:lumOff val="25000"/>
                  </a:schemeClr>
                </a:solidFill>
              </a:rPr>
              <a:t>(GPIO_PORTF_BASE,GPIO_PIN_0, GPIO_PIN_0)</a:t>
            </a:r>
            <a:r>
              <a:rPr lang="zh-CN" altLang="en-US" sz="1800" b="0" dirty="0">
                <a:solidFill>
                  <a:schemeClr val="tx1">
                    <a:lumMod val="75000"/>
                    <a:lumOff val="25000"/>
                  </a:schemeClr>
                </a:solidFill>
              </a:rPr>
              <a:t>此函数中，每个函数项的意义。第三个函数项为 </a:t>
            </a:r>
            <a:r>
              <a:rPr lang="en-US" altLang="zh-CN" sz="1800" b="0" dirty="0">
                <a:solidFill>
                  <a:schemeClr val="tx1">
                    <a:lumMod val="75000"/>
                    <a:lumOff val="25000"/>
                  </a:schemeClr>
                </a:solidFill>
              </a:rPr>
              <a:t>GPIO_PIN_0</a:t>
            </a:r>
            <a:r>
              <a:rPr lang="zh-CN" altLang="en-US" sz="1800" b="0" dirty="0">
                <a:solidFill>
                  <a:schemeClr val="tx1">
                    <a:lumMod val="75000"/>
                    <a:lumOff val="25000"/>
                  </a:schemeClr>
                </a:solidFill>
              </a:rPr>
              <a:t>，如果改为 </a:t>
            </a:r>
            <a:r>
              <a:rPr lang="en-US" altLang="zh-CN" sz="1800" b="0" dirty="0">
                <a:solidFill>
                  <a:schemeClr val="tx1">
                    <a:lumMod val="75000"/>
                    <a:lumOff val="25000"/>
                  </a:schemeClr>
                </a:solidFill>
              </a:rPr>
              <a:t>1 </a:t>
            </a:r>
            <a:r>
              <a:rPr lang="zh-CN" altLang="en-US" sz="1800" b="0" dirty="0">
                <a:solidFill>
                  <a:schemeClr val="tx1">
                    <a:lumMod val="75000"/>
                    <a:lumOff val="25000"/>
                  </a:schemeClr>
                </a:solidFill>
              </a:rPr>
              <a:t>或改为 </a:t>
            </a:r>
            <a:r>
              <a:rPr lang="en-US" altLang="zh-CN" sz="1800" b="0" dirty="0">
                <a:solidFill>
                  <a:schemeClr val="tx1">
                    <a:lumMod val="75000"/>
                    <a:lumOff val="25000"/>
                  </a:schemeClr>
                </a:solidFill>
              </a:rPr>
              <a:t>2</a:t>
            </a:r>
            <a:r>
              <a:rPr lang="zh-CN" altLang="en-US" sz="1800" b="0" dirty="0">
                <a:solidFill>
                  <a:schemeClr val="tx1">
                    <a:lumMod val="75000"/>
                    <a:lumOff val="25000"/>
                  </a:schemeClr>
                </a:solidFill>
              </a:rPr>
              <a:t>，或其他值，分别有什么现象？</a:t>
            </a:r>
            <a:endParaRPr lang="en-US" altLang="zh-CN" sz="1800" b="0" dirty="0">
              <a:solidFill>
                <a:schemeClr val="tx1">
                  <a:lumMod val="75000"/>
                  <a:lumOff val="25000"/>
                </a:schemeClr>
              </a:solidFill>
            </a:endParaRPr>
          </a:p>
          <a:p>
            <a:pPr algn="just">
              <a:buFont typeface="Wingdings" panose="05000000000000000000" pitchFamily="2" charset="2"/>
              <a:buChar char="ü"/>
            </a:pPr>
            <a:r>
              <a:rPr lang="zh-CN" altLang="en-US" sz="1800" b="0" dirty="0">
                <a:solidFill>
                  <a:schemeClr val="tx1">
                    <a:lumMod val="75000"/>
                    <a:lumOff val="25000"/>
                  </a:schemeClr>
                </a:solidFill>
              </a:rPr>
              <a:t>解答：第一项</a:t>
            </a:r>
            <a:r>
              <a:rPr lang="zh-CN" altLang="en-US" sz="1800" b="0" dirty="0"/>
              <a:t>为端口基址、第二项为引脚地址、第三项为写入的值；</a:t>
            </a:r>
            <a:endParaRPr lang="en-US" altLang="zh-CN" sz="1800" b="0" dirty="0"/>
          </a:p>
          <a:p>
            <a:pPr marL="0" indent="0" algn="just">
              <a:buNone/>
            </a:pPr>
            <a:r>
              <a:rPr lang="en-US" altLang="zh-CN" sz="1800" b="0" dirty="0"/>
              <a:t>	  </a:t>
            </a:r>
            <a:r>
              <a:rPr lang="zh-CN" altLang="en-US" sz="1800" b="0" dirty="0"/>
              <a:t>只有写入值的二进制表示第</a:t>
            </a:r>
            <a:r>
              <a:rPr lang="en-US" altLang="zh-CN" sz="1800" b="0" dirty="0"/>
              <a:t>0</a:t>
            </a:r>
            <a:r>
              <a:rPr lang="zh-CN" altLang="en-US" sz="1800" b="0" dirty="0"/>
              <a:t>位为</a:t>
            </a:r>
            <a:r>
              <a:rPr lang="en-US" altLang="zh-CN" sz="1800" b="0" dirty="0"/>
              <a:t>1</a:t>
            </a:r>
            <a:r>
              <a:rPr lang="zh-CN" altLang="en-US" sz="1800" b="0" dirty="0"/>
              <a:t>时，</a:t>
            </a:r>
            <a:r>
              <a:rPr lang="en-US" altLang="zh-CN" sz="1800" b="0" dirty="0"/>
              <a:t>LED</a:t>
            </a:r>
            <a:r>
              <a:rPr lang="zh-CN" altLang="en-US" sz="1800" b="0" dirty="0"/>
              <a:t>才会亮</a:t>
            </a:r>
            <a:endParaRPr lang="en-US" altLang="zh-CN" sz="1800" b="0" dirty="0"/>
          </a:p>
          <a:p>
            <a:pPr marL="0" indent="0" algn="just">
              <a:buNone/>
            </a:pPr>
            <a:r>
              <a:rPr lang="en-US" altLang="zh-CN" sz="2000" b="0" dirty="0"/>
              <a:t>	</a:t>
            </a:r>
            <a:endParaRPr lang="zh-CN" altLang="en-US" sz="2000" b="0" dirty="0">
              <a:solidFill>
                <a:schemeClr val="tx1">
                  <a:lumMod val="75000"/>
                  <a:lumOff val="25000"/>
                </a:schemeClr>
              </a:solidFill>
            </a:endParaRPr>
          </a:p>
        </p:txBody>
      </p:sp>
      <p:grpSp>
        <p:nvGrpSpPr>
          <p:cNvPr id="6" name="组合 5">
            <a:extLst>
              <a:ext uri="{FF2B5EF4-FFF2-40B4-BE49-F238E27FC236}">
                <a16:creationId xmlns:a16="http://schemas.microsoft.com/office/drawing/2014/main" id="{22A28A6A-2236-BF9A-E64E-4006F6EAE902}"/>
              </a:ext>
            </a:extLst>
          </p:cNvPr>
          <p:cNvGrpSpPr/>
          <p:nvPr/>
        </p:nvGrpSpPr>
        <p:grpSpPr>
          <a:xfrm>
            <a:off x="892372" y="1539446"/>
            <a:ext cx="10460818" cy="4937479"/>
            <a:chOff x="892372" y="1699481"/>
            <a:chExt cx="10406431" cy="3884614"/>
          </a:xfrm>
        </p:grpSpPr>
        <p:sp>
          <p:nvSpPr>
            <p:cNvPr id="7" name="矩形: 圆角 6">
              <a:extLst>
                <a:ext uri="{FF2B5EF4-FFF2-40B4-BE49-F238E27FC236}">
                  <a16:creationId xmlns:a16="http://schemas.microsoft.com/office/drawing/2014/main" id="{9D9F977B-29F0-E791-6340-2466CFA048BE}"/>
                </a:ext>
              </a:extLst>
            </p:cNvPr>
            <p:cNvSpPr/>
            <p:nvPr/>
          </p:nvSpPr>
          <p:spPr>
            <a:xfrm>
              <a:off x="892372" y="1699481"/>
              <a:ext cx="10406431" cy="3884614"/>
            </a:xfrm>
            <a:prstGeom prst="roundRect">
              <a:avLst>
                <a:gd name="adj" fmla="val 5292"/>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圆顶角 7">
              <a:extLst>
                <a:ext uri="{FF2B5EF4-FFF2-40B4-BE49-F238E27FC236}">
                  <a16:creationId xmlns:a16="http://schemas.microsoft.com/office/drawing/2014/main" id="{20F602DB-CEB1-59BC-7ADB-286A195C0AD3}"/>
                </a:ext>
              </a:extLst>
            </p:cNvPr>
            <p:cNvSpPr/>
            <p:nvPr/>
          </p:nvSpPr>
          <p:spPr>
            <a:xfrm rot="10800000">
              <a:off x="1022681" y="1706456"/>
              <a:ext cx="1032938" cy="235258"/>
            </a:xfrm>
            <a:prstGeom prst="round2SameRect">
              <a:avLst>
                <a:gd name="adj1" fmla="val 50000"/>
                <a:gd name="adj2" fmla="val 0"/>
              </a:avLst>
            </a:prstGeom>
            <a:solidFill>
              <a:srgbClr val="E0CFB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pic>
        <p:nvPicPr>
          <p:cNvPr id="9" name="图片 8">
            <a:extLst>
              <a:ext uri="{FF2B5EF4-FFF2-40B4-BE49-F238E27FC236}">
                <a16:creationId xmlns:a16="http://schemas.microsoft.com/office/drawing/2014/main" id="{129D35D8-AA75-78A1-A48D-3626B31F08D3}"/>
              </a:ext>
            </a:extLst>
          </p:cNvPr>
          <p:cNvPicPr>
            <a:picLocks noChangeAspect="1"/>
          </p:cNvPicPr>
          <p:nvPr/>
        </p:nvPicPr>
        <p:blipFill>
          <a:blip r:embed="rId3"/>
          <a:stretch>
            <a:fillRect/>
          </a:stretch>
        </p:blipFill>
        <p:spPr>
          <a:xfrm>
            <a:off x="2267711" y="4201482"/>
            <a:ext cx="5288890" cy="2212019"/>
          </a:xfrm>
          <a:prstGeom prst="rect">
            <a:avLst/>
          </a:prstGeom>
        </p:spPr>
      </p:pic>
    </p:spTree>
    <p:extLst>
      <p:ext uri="{BB962C8B-B14F-4D97-AF65-F5344CB8AC3E}">
        <p14:creationId xmlns:p14="http://schemas.microsoft.com/office/powerpoint/2010/main" val="2702148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892372" y="381075"/>
            <a:ext cx="10263308" cy="474803"/>
          </a:xfrm>
        </p:spPr>
        <p:txBody>
          <a:bodyPr/>
          <a:lstStyle/>
          <a:p>
            <a:r>
              <a:rPr lang="zh-CN" altLang="en-US" dirty="0"/>
              <a:t>讨论与思考总结</a:t>
            </a:r>
            <a:endParaRPr lang="zh-CN" altLang="en-US" b="0" dirty="0"/>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14</a:t>
            </a:fld>
            <a:endParaRPr lang="zh-CN" altLang="en-US"/>
          </a:p>
        </p:txBody>
      </p:sp>
      <p:sp>
        <p:nvSpPr>
          <p:cNvPr id="4" name="文本占位符 1">
            <a:extLst>
              <a:ext uri="{FF2B5EF4-FFF2-40B4-BE49-F238E27FC236}">
                <a16:creationId xmlns:a16="http://schemas.microsoft.com/office/drawing/2014/main" id="{58C64E23-2119-DB8C-A995-475B51FA50F1}"/>
              </a:ext>
            </a:extLst>
          </p:cNvPr>
          <p:cNvSpPr>
            <a:spLocks noGrp="1"/>
          </p:cNvSpPr>
          <p:nvPr>
            <p:ph type="body" sz="quarter" idx="14"/>
          </p:nvPr>
        </p:nvSpPr>
        <p:spPr>
          <a:xfrm>
            <a:off x="1118793" y="1979985"/>
            <a:ext cx="6720408" cy="3938823"/>
          </a:xfrm>
        </p:spPr>
        <p:txBody>
          <a:bodyPr/>
          <a:lstStyle/>
          <a:p>
            <a:pPr algn="just"/>
            <a:r>
              <a:rPr lang="zh-CN" altLang="en-US" sz="2000" b="0" dirty="0">
                <a:solidFill>
                  <a:schemeClr val="tx1">
                    <a:lumMod val="75000"/>
                    <a:lumOff val="25000"/>
                  </a:schemeClr>
                </a:solidFill>
              </a:rPr>
              <a:t>结合硬件说明 </a:t>
            </a:r>
            <a:r>
              <a:rPr lang="en-US" altLang="zh-CN" sz="2000" b="0" dirty="0" err="1">
                <a:solidFill>
                  <a:schemeClr val="tx1">
                    <a:lumMod val="75000"/>
                    <a:lumOff val="25000"/>
                  </a:schemeClr>
                </a:solidFill>
              </a:rPr>
              <a:t>GPIOPinConfigure</a:t>
            </a:r>
            <a:r>
              <a:rPr lang="en-US" altLang="zh-CN" sz="2000" b="0" dirty="0">
                <a:solidFill>
                  <a:schemeClr val="tx1">
                    <a:lumMod val="75000"/>
                    <a:lumOff val="25000"/>
                  </a:schemeClr>
                </a:solidFill>
              </a:rPr>
              <a:t> </a:t>
            </a:r>
            <a:r>
              <a:rPr lang="zh-CN" altLang="en-US" sz="2000" b="0" dirty="0">
                <a:solidFill>
                  <a:schemeClr val="tx1">
                    <a:lumMod val="75000"/>
                    <a:lumOff val="25000"/>
                  </a:schemeClr>
                </a:solidFill>
              </a:rPr>
              <a:t>行的作用。如果此行注释，在 </a:t>
            </a:r>
            <a:r>
              <a:rPr lang="en-US" altLang="zh-CN" sz="2000" b="0" dirty="0">
                <a:solidFill>
                  <a:schemeClr val="tx1">
                    <a:lumMod val="75000"/>
                    <a:lumOff val="25000"/>
                  </a:schemeClr>
                </a:solidFill>
              </a:rPr>
              <a:t>WATCH </a:t>
            </a:r>
            <a:r>
              <a:rPr lang="zh-CN" altLang="en-US" sz="2000" b="0" dirty="0">
                <a:solidFill>
                  <a:schemeClr val="tx1">
                    <a:lumMod val="75000"/>
                    <a:lumOff val="25000"/>
                  </a:schemeClr>
                </a:solidFill>
              </a:rPr>
              <a:t>窗口中观察 </a:t>
            </a:r>
            <a:r>
              <a:rPr lang="en-US" altLang="zh-CN" sz="2000" b="0" dirty="0" err="1">
                <a:solidFill>
                  <a:schemeClr val="tx1">
                    <a:lumMod val="75000"/>
                    <a:lumOff val="25000"/>
                  </a:schemeClr>
                </a:solidFill>
              </a:rPr>
              <a:t>key_value</a:t>
            </a:r>
            <a:r>
              <a:rPr lang="en-US" altLang="zh-CN" sz="2000" b="0" dirty="0">
                <a:solidFill>
                  <a:schemeClr val="tx1">
                    <a:lumMod val="75000"/>
                    <a:lumOff val="25000"/>
                  </a:schemeClr>
                </a:solidFill>
              </a:rPr>
              <a:t> </a:t>
            </a:r>
            <a:r>
              <a:rPr lang="zh-CN" altLang="en-US" sz="2000" b="0" dirty="0">
                <a:solidFill>
                  <a:schemeClr val="tx1">
                    <a:lumMod val="75000"/>
                    <a:lumOff val="25000"/>
                  </a:schemeClr>
                </a:solidFill>
              </a:rPr>
              <a:t>值会有什么变化。</a:t>
            </a:r>
          </a:p>
          <a:p>
            <a:pPr algn="just">
              <a:buFont typeface="Wingdings" panose="05000000000000000000" pitchFamily="2" charset="2"/>
              <a:buChar char="ü"/>
            </a:pPr>
            <a:r>
              <a:rPr lang="zh-CN" altLang="en-US" sz="2000" b="0" dirty="0">
                <a:solidFill>
                  <a:schemeClr val="tx1">
                    <a:lumMod val="75000"/>
                    <a:lumOff val="25000"/>
                  </a:schemeClr>
                </a:solidFill>
              </a:rPr>
              <a:t>解答：其作用为设置</a:t>
            </a:r>
            <a:r>
              <a:rPr lang="en-US" altLang="zh-CN" sz="2000" b="0" dirty="0">
                <a:solidFill>
                  <a:schemeClr val="tx1">
                    <a:lumMod val="75000"/>
                    <a:lumOff val="25000"/>
                  </a:schemeClr>
                </a:solidFill>
              </a:rPr>
              <a:t>PJ0/PJ1</a:t>
            </a:r>
            <a:r>
              <a:rPr lang="zh-CN" altLang="en-US" sz="2000" b="0" dirty="0">
                <a:solidFill>
                  <a:schemeClr val="tx1">
                    <a:lumMod val="75000"/>
                    <a:lumOff val="25000"/>
                  </a:schemeClr>
                </a:solidFill>
              </a:rPr>
              <a:t>的输入类型（按键输入，类型设置成“推挽上拉”）</a:t>
            </a:r>
            <a:r>
              <a:rPr lang="zh-CN" altLang="en-US" sz="2000" b="0" dirty="0"/>
              <a:t>；</a:t>
            </a:r>
            <a:endParaRPr lang="en-US" altLang="zh-CN" sz="2000" b="0" dirty="0"/>
          </a:p>
          <a:p>
            <a:pPr algn="just">
              <a:buFont typeface="Wingdings" panose="05000000000000000000" pitchFamily="2" charset="2"/>
              <a:buChar char="ü"/>
            </a:pPr>
            <a:r>
              <a:rPr lang="zh-CN" altLang="en-US" sz="2000" b="0" dirty="0"/>
              <a:t>若注释掉， </a:t>
            </a:r>
            <a:r>
              <a:rPr lang="en-US" altLang="zh-CN" sz="2000" b="0" dirty="0" err="1">
                <a:solidFill>
                  <a:schemeClr val="tx1">
                    <a:lumMod val="75000"/>
                    <a:lumOff val="25000"/>
                  </a:schemeClr>
                </a:solidFill>
              </a:rPr>
              <a:t>key_value</a:t>
            </a:r>
            <a:r>
              <a:rPr lang="zh-CN" altLang="en-US" sz="2000" b="0" dirty="0"/>
              <a:t>始终为</a:t>
            </a:r>
            <a:r>
              <a:rPr lang="en-US" altLang="zh-CN" sz="2000" b="0" dirty="0"/>
              <a:t>0</a:t>
            </a:r>
            <a:r>
              <a:rPr lang="zh-CN" altLang="en-US" sz="2000" b="0" dirty="0"/>
              <a:t>、无法反映按键变化</a:t>
            </a:r>
            <a:endParaRPr lang="en-US" altLang="zh-CN" sz="2000" b="0" dirty="0"/>
          </a:p>
          <a:p>
            <a:pPr marL="0" indent="0" algn="just">
              <a:buNone/>
            </a:pPr>
            <a:endParaRPr lang="en-US" altLang="zh-CN" sz="2000" b="0" dirty="0">
              <a:solidFill>
                <a:schemeClr val="tx1">
                  <a:lumMod val="75000"/>
                  <a:lumOff val="25000"/>
                </a:schemeClr>
              </a:solidFill>
            </a:endParaRPr>
          </a:p>
        </p:txBody>
      </p:sp>
      <p:grpSp>
        <p:nvGrpSpPr>
          <p:cNvPr id="6" name="组合 5">
            <a:extLst>
              <a:ext uri="{FF2B5EF4-FFF2-40B4-BE49-F238E27FC236}">
                <a16:creationId xmlns:a16="http://schemas.microsoft.com/office/drawing/2014/main" id="{22A28A6A-2236-BF9A-E64E-4006F6EAE902}"/>
              </a:ext>
            </a:extLst>
          </p:cNvPr>
          <p:cNvGrpSpPr/>
          <p:nvPr/>
        </p:nvGrpSpPr>
        <p:grpSpPr>
          <a:xfrm>
            <a:off x="892371" y="1415087"/>
            <a:ext cx="10680275" cy="4378551"/>
            <a:chOff x="892372" y="1699481"/>
            <a:chExt cx="10406431" cy="3884614"/>
          </a:xfrm>
        </p:grpSpPr>
        <p:sp>
          <p:nvSpPr>
            <p:cNvPr id="7" name="矩形: 圆角 6">
              <a:extLst>
                <a:ext uri="{FF2B5EF4-FFF2-40B4-BE49-F238E27FC236}">
                  <a16:creationId xmlns:a16="http://schemas.microsoft.com/office/drawing/2014/main" id="{9D9F977B-29F0-E791-6340-2466CFA048BE}"/>
                </a:ext>
              </a:extLst>
            </p:cNvPr>
            <p:cNvSpPr/>
            <p:nvPr/>
          </p:nvSpPr>
          <p:spPr>
            <a:xfrm>
              <a:off x="892372" y="1699481"/>
              <a:ext cx="10406431" cy="3884614"/>
            </a:xfrm>
            <a:prstGeom prst="roundRect">
              <a:avLst>
                <a:gd name="adj" fmla="val 5292"/>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圆顶角 7">
              <a:extLst>
                <a:ext uri="{FF2B5EF4-FFF2-40B4-BE49-F238E27FC236}">
                  <a16:creationId xmlns:a16="http://schemas.microsoft.com/office/drawing/2014/main" id="{20F602DB-CEB1-59BC-7ADB-286A195C0AD3}"/>
                </a:ext>
              </a:extLst>
            </p:cNvPr>
            <p:cNvSpPr/>
            <p:nvPr/>
          </p:nvSpPr>
          <p:spPr>
            <a:xfrm rot="10800000">
              <a:off x="1022681" y="1706456"/>
              <a:ext cx="1032938" cy="235258"/>
            </a:xfrm>
            <a:prstGeom prst="round2SameRect">
              <a:avLst>
                <a:gd name="adj1" fmla="val 50000"/>
                <a:gd name="adj2" fmla="val 0"/>
              </a:avLst>
            </a:prstGeom>
            <a:solidFill>
              <a:srgbClr val="E0CFB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pic>
        <p:nvPicPr>
          <p:cNvPr id="9" name="图片 8">
            <a:extLst>
              <a:ext uri="{FF2B5EF4-FFF2-40B4-BE49-F238E27FC236}">
                <a16:creationId xmlns:a16="http://schemas.microsoft.com/office/drawing/2014/main" id="{CDAA5713-CB02-9B27-99BA-9C1E333638F2}"/>
              </a:ext>
            </a:extLst>
          </p:cNvPr>
          <p:cNvPicPr>
            <a:picLocks noChangeAspect="1"/>
          </p:cNvPicPr>
          <p:nvPr/>
        </p:nvPicPr>
        <p:blipFill>
          <a:blip r:embed="rId3"/>
          <a:stretch>
            <a:fillRect/>
          </a:stretch>
        </p:blipFill>
        <p:spPr>
          <a:xfrm>
            <a:off x="8174128" y="2275756"/>
            <a:ext cx="3288790" cy="2567718"/>
          </a:xfrm>
          <a:prstGeom prst="rect">
            <a:avLst/>
          </a:prstGeom>
        </p:spPr>
      </p:pic>
    </p:spTree>
    <p:extLst>
      <p:ext uri="{BB962C8B-B14F-4D97-AF65-F5344CB8AC3E}">
        <p14:creationId xmlns:p14="http://schemas.microsoft.com/office/powerpoint/2010/main" val="2614665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892372" y="381075"/>
            <a:ext cx="10263308" cy="474803"/>
          </a:xfrm>
        </p:spPr>
        <p:txBody>
          <a:bodyPr/>
          <a:lstStyle/>
          <a:p>
            <a:r>
              <a:rPr lang="zh-CN" altLang="en-US" dirty="0"/>
              <a:t>讨论与思考总结</a:t>
            </a:r>
            <a:endParaRPr lang="zh-CN" altLang="en-US" b="0" dirty="0"/>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15</a:t>
            </a:fld>
            <a:endParaRPr lang="zh-CN" altLang="en-US"/>
          </a:p>
        </p:txBody>
      </p:sp>
      <p:sp>
        <p:nvSpPr>
          <p:cNvPr id="4" name="文本占位符 1">
            <a:extLst>
              <a:ext uri="{FF2B5EF4-FFF2-40B4-BE49-F238E27FC236}">
                <a16:creationId xmlns:a16="http://schemas.microsoft.com/office/drawing/2014/main" id="{58C64E23-2119-DB8C-A995-475B51FA50F1}"/>
              </a:ext>
            </a:extLst>
          </p:cNvPr>
          <p:cNvSpPr>
            <a:spLocks noGrp="1"/>
          </p:cNvSpPr>
          <p:nvPr>
            <p:ph type="body" sz="quarter" idx="14"/>
          </p:nvPr>
        </p:nvSpPr>
        <p:spPr>
          <a:xfrm>
            <a:off x="1349636" y="1945724"/>
            <a:ext cx="9810466" cy="2898027"/>
          </a:xfrm>
        </p:spPr>
        <p:txBody>
          <a:bodyPr/>
          <a:lstStyle/>
          <a:p>
            <a:pPr marL="0" indent="0" algn="just">
              <a:buNone/>
            </a:pPr>
            <a:r>
              <a:rPr lang="zh-CN" altLang="en-US" sz="2000" b="0" dirty="0">
                <a:solidFill>
                  <a:schemeClr val="tx1">
                    <a:lumMod val="75000"/>
                    <a:lumOff val="25000"/>
                  </a:schemeClr>
                </a:solidFill>
              </a:rPr>
              <a:t>问题：</a:t>
            </a:r>
            <a:r>
              <a:rPr lang="zh-CN" altLang="en-US" sz="2000" b="0" dirty="0">
                <a:solidFill>
                  <a:schemeClr val="tx1">
                    <a:lumMod val="75000"/>
                    <a:lumOff val="25000"/>
                  </a:schemeClr>
                </a:solidFill>
                <a:highlight>
                  <a:srgbClr val="E8E8E8"/>
                </a:highlight>
              </a:rPr>
              <a:t>慢闪时，按下</a:t>
            </a:r>
            <a:r>
              <a:rPr lang="en-US" altLang="zh-CN" sz="2000" b="0" dirty="0">
                <a:solidFill>
                  <a:schemeClr val="tx1">
                    <a:lumMod val="75000"/>
                    <a:lumOff val="25000"/>
                  </a:schemeClr>
                </a:solidFill>
                <a:highlight>
                  <a:srgbClr val="E8E8E8"/>
                </a:highlight>
              </a:rPr>
              <a:t>SW1</a:t>
            </a:r>
            <a:r>
              <a:rPr lang="zh-CN" altLang="en-US" sz="2000" b="0" dirty="0">
                <a:solidFill>
                  <a:schemeClr val="tx1">
                    <a:lumMod val="75000"/>
                    <a:lumOff val="25000"/>
                  </a:schemeClr>
                </a:solidFill>
                <a:highlight>
                  <a:srgbClr val="E8E8E8"/>
                </a:highlight>
              </a:rPr>
              <a:t>，没有马上进入快闪模式</a:t>
            </a:r>
            <a:endParaRPr lang="en-US" altLang="zh-CN" sz="2000" b="0" dirty="0">
              <a:solidFill>
                <a:schemeClr val="tx1">
                  <a:lumMod val="75000"/>
                  <a:lumOff val="25000"/>
                </a:schemeClr>
              </a:solidFill>
              <a:highlight>
                <a:srgbClr val="E8E8E8"/>
              </a:highlight>
            </a:endParaRPr>
          </a:p>
          <a:p>
            <a:pPr marL="0" indent="0" algn="just">
              <a:buNone/>
            </a:pPr>
            <a:r>
              <a:rPr lang="zh-CN" altLang="en-US" sz="2000" b="0" dirty="0"/>
              <a:t>原因：</a:t>
            </a:r>
            <a:r>
              <a:rPr lang="en-US" altLang="zh-CN" sz="2000" b="0" dirty="0"/>
              <a:t>Delay</a:t>
            </a:r>
            <a:r>
              <a:rPr lang="zh-CN" altLang="en-US" sz="2000" b="0" dirty="0"/>
              <a:t>函数需执行完才会向下执行</a:t>
            </a:r>
            <a:endParaRPr lang="en-US" altLang="zh-CN" sz="2000" b="0" dirty="0"/>
          </a:p>
          <a:p>
            <a:pPr marL="0" indent="0">
              <a:buNone/>
            </a:pPr>
            <a:r>
              <a:rPr lang="zh-CN" altLang="en-US" sz="2000" b="0" dirty="0">
                <a:solidFill>
                  <a:schemeClr val="tx1">
                    <a:lumMod val="75000"/>
                    <a:lumOff val="25000"/>
                  </a:schemeClr>
                </a:solidFill>
              </a:rPr>
              <a:t>解决：在定时中断服务函数中更新键值状态，在</a:t>
            </a:r>
            <a:r>
              <a:rPr lang="en-US" altLang="zh-CN" sz="2000" b="0" dirty="0">
                <a:solidFill>
                  <a:schemeClr val="tx1">
                    <a:lumMod val="75000"/>
                    <a:lumOff val="25000"/>
                  </a:schemeClr>
                </a:solidFill>
              </a:rPr>
              <a:t>Delay</a:t>
            </a:r>
            <a:r>
              <a:rPr lang="zh-CN" altLang="en-US" sz="2000" b="0" dirty="0">
                <a:solidFill>
                  <a:schemeClr val="tx1">
                    <a:lumMod val="75000"/>
                    <a:lumOff val="25000"/>
                  </a:schemeClr>
                </a:solidFill>
              </a:rPr>
              <a:t>函数中加入当前状态         </a:t>
            </a:r>
            <a:r>
              <a:rPr lang="en-US" altLang="zh-CN" sz="2000" b="0" dirty="0">
                <a:solidFill>
                  <a:schemeClr val="tx1">
                    <a:lumMod val="75000"/>
                    <a:lumOff val="25000"/>
                  </a:schemeClr>
                </a:solidFill>
              </a:rPr>
              <a:t>	</a:t>
            </a:r>
            <a:r>
              <a:rPr lang="zh-CN" altLang="en-US" sz="2000" b="0" dirty="0">
                <a:solidFill>
                  <a:schemeClr val="tx1">
                    <a:lumMod val="75000"/>
                    <a:lumOff val="25000"/>
                  </a:schemeClr>
                </a:solidFill>
              </a:rPr>
              <a:t>与原始状态的比较，若两者不相等直接退出循环</a:t>
            </a:r>
          </a:p>
        </p:txBody>
      </p:sp>
      <p:grpSp>
        <p:nvGrpSpPr>
          <p:cNvPr id="6" name="组合 5">
            <a:extLst>
              <a:ext uri="{FF2B5EF4-FFF2-40B4-BE49-F238E27FC236}">
                <a16:creationId xmlns:a16="http://schemas.microsoft.com/office/drawing/2014/main" id="{22A28A6A-2236-BF9A-E64E-4006F6EAE902}"/>
              </a:ext>
            </a:extLst>
          </p:cNvPr>
          <p:cNvGrpSpPr/>
          <p:nvPr/>
        </p:nvGrpSpPr>
        <p:grpSpPr>
          <a:xfrm>
            <a:off x="1190755" y="1668905"/>
            <a:ext cx="10460818" cy="4539390"/>
            <a:chOff x="892372" y="1699481"/>
            <a:chExt cx="10406431" cy="3884614"/>
          </a:xfrm>
        </p:grpSpPr>
        <p:sp>
          <p:nvSpPr>
            <p:cNvPr id="7" name="矩形: 圆角 6">
              <a:extLst>
                <a:ext uri="{FF2B5EF4-FFF2-40B4-BE49-F238E27FC236}">
                  <a16:creationId xmlns:a16="http://schemas.microsoft.com/office/drawing/2014/main" id="{9D9F977B-29F0-E791-6340-2466CFA048BE}"/>
                </a:ext>
              </a:extLst>
            </p:cNvPr>
            <p:cNvSpPr/>
            <p:nvPr/>
          </p:nvSpPr>
          <p:spPr>
            <a:xfrm>
              <a:off x="892372" y="1699481"/>
              <a:ext cx="10406431" cy="3884614"/>
            </a:xfrm>
            <a:prstGeom prst="roundRect">
              <a:avLst>
                <a:gd name="adj" fmla="val 5292"/>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圆顶角 7">
              <a:extLst>
                <a:ext uri="{FF2B5EF4-FFF2-40B4-BE49-F238E27FC236}">
                  <a16:creationId xmlns:a16="http://schemas.microsoft.com/office/drawing/2014/main" id="{20F602DB-CEB1-59BC-7ADB-286A195C0AD3}"/>
                </a:ext>
              </a:extLst>
            </p:cNvPr>
            <p:cNvSpPr/>
            <p:nvPr/>
          </p:nvSpPr>
          <p:spPr>
            <a:xfrm rot="10800000">
              <a:off x="1022681" y="1706456"/>
              <a:ext cx="1032938" cy="235258"/>
            </a:xfrm>
            <a:prstGeom prst="round2SameRect">
              <a:avLst>
                <a:gd name="adj1" fmla="val 50000"/>
                <a:gd name="adj2" fmla="val 0"/>
              </a:avLst>
            </a:prstGeom>
            <a:solidFill>
              <a:srgbClr val="E0CFB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pic>
        <p:nvPicPr>
          <p:cNvPr id="9" name="图片 8">
            <a:extLst>
              <a:ext uri="{FF2B5EF4-FFF2-40B4-BE49-F238E27FC236}">
                <a16:creationId xmlns:a16="http://schemas.microsoft.com/office/drawing/2014/main" id="{34E5077E-7B18-EF53-C420-13C1BDE42CD4}"/>
              </a:ext>
            </a:extLst>
          </p:cNvPr>
          <p:cNvPicPr>
            <a:picLocks noChangeAspect="1"/>
          </p:cNvPicPr>
          <p:nvPr/>
        </p:nvPicPr>
        <p:blipFill>
          <a:blip r:embed="rId3"/>
          <a:stretch>
            <a:fillRect/>
          </a:stretch>
        </p:blipFill>
        <p:spPr>
          <a:xfrm>
            <a:off x="2360081" y="4211643"/>
            <a:ext cx="4816958" cy="1800588"/>
          </a:xfrm>
          <a:prstGeom prst="rect">
            <a:avLst/>
          </a:prstGeom>
        </p:spPr>
      </p:pic>
    </p:spTree>
    <p:extLst>
      <p:ext uri="{BB962C8B-B14F-4D97-AF65-F5344CB8AC3E}">
        <p14:creationId xmlns:p14="http://schemas.microsoft.com/office/powerpoint/2010/main" val="30038524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892372" y="381075"/>
            <a:ext cx="10263308" cy="474803"/>
          </a:xfrm>
        </p:spPr>
        <p:txBody>
          <a:bodyPr/>
          <a:lstStyle/>
          <a:p>
            <a:r>
              <a:rPr lang="zh-CN" altLang="en-US" dirty="0"/>
              <a:t>讨论与思考总结</a:t>
            </a:r>
            <a:endParaRPr lang="zh-CN" altLang="en-US" b="0" dirty="0"/>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16</a:t>
            </a:fld>
            <a:endParaRPr lang="zh-CN" altLang="en-US"/>
          </a:p>
        </p:txBody>
      </p:sp>
      <p:sp>
        <p:nvSpPr>
          <p:cNvPr id="4" name="文本占位符 1">
            <a:extLst>
              <a:ext uri="{FF2B5EF4-FFF2-40B4-BE49-F238E27FC236}">
                <a16:creationId xmlns:a16="http://schemas.microsoft.com/office/drawing/2014/main" id="{58C64E23-2119-DB8C-A995-475B51FA50F1}"/>
              </a:ext>
            </a:extLst>
          </p:cNvPr>
          <p:cNvSpPr>
            <a:spLocks noGrp="1"/>
          </p:cNvSpPr>
          <p:nvPr>
            <p:ph type="body" sz="quarter" idx="14"/>
          </p:nvPr>
        </p:nvSpPr>
        <p:spPr>
          <a:xfrm>
            <a:off x="1349636" y="1945724"/>
            <a:ext cx="8063871" cy="2898027"/>
          </a:xfrm>
        </p:spPr>
        <p:txBody>
          <a:bodyPr/>
          <a:lstStyle/>
          <a:p>
            <a:pPr marL="0" indent="0" algn="just">
              <a:buNone/>
            </a:pPr>
            <a:r>
              <a:rPr lang="zh-CN" altLang="en-US" sz="2000" b="0" dirty="0">
                <a:solidFill>
                  <a:schemeClr val="tx1">
                    <a:lumMod val="75000"/>
                    <a:lumOff val="25000"/>
                  </a:schemeClr>
                </a:solidFill>
              </a:rPr>
              <a:t>问题：</a:t>
            </a:r>
            <a:r>
              <a:rPr lang="zh-CN" altLang="en-US" sz="2000" b="0" dirty="0">
                <a:solidFill>
                  <a:schemeClr val="tx1">
                    <a:lumMod val="75000"/>
                    <a:lumOff val="25000"/>
                  </a:schemeClr>
                </a:solidFill>
                <a:highlight>
                  <a:srgbClr val="E8E8E8"/>
                </a:highlight>
              </a:rPr>
              <a:t>实验要求</a:t>
            </a:r>
            <a:r>
              <a:rPr lang="en-US" altLang="zh-CN" sz="2000" b="0" dirty="0">
                <a:solidFill>
                  <a:schemeClr val="tx1">
                    <a:lumMod val="75000"/>
                    <a:lumOff val="25000"/>
                  </a:schemeClr>
                </a:solidFill>
                <a:highlight>
                  <a:srgbClr val="E8E8E8"/>
                </a:highlight>
              </a:rPr>
              <a:t>3</a:t>
            </a:r>
            <a:r>
              <a:rPr lang="zh-CN" altLang="en-US" sz="2000" b="0" dirty="0">
                <a:solidFill>
                  <a:schemeClr val="tx1">
                    <a:lumMod val="75000"/>
                    <a:lumOff val="25000"/>
                  </a:schemeClr>
                </a:solidFill>
                <a:highlight>
                  <a:srgbClr val="E8E8E8"/>
                </a:highlight>
              </a:rPr>
              <a:t>中存在按键切换不流畅的问题</a:t>
            </a:r>
            <a:endParaRPr lang="en-US" altLang="zh-CN" sz="2000" b="0" dirty="0">
              <a:solidFill>
                <a:schemeClr val="tx1">
                  <a:lumMod val="75000"/>
                  <a:lumOff val="25000"/>
                </a:schemeClr>
              </a:solidFill>
              <a:highlight>
                <a:srgbClr val="E8E8E8"/>
              </a:highlight>
            </a:endParaRPr>
          </a:p>
          <a:p>
            <a:pPr marL="0" indent="0" algn="just">
              <a:buNone/>
            </a:pPr>
            <a:r>
              <a:rPr lang="zh-CN" altLang="en-US" sz="2000" b="0" dirty="0"/>
              <a:t>原因：机械按键按下不会直接稳定接通，存在抖动现象</a:t>
            </a:r>
            <a:endParaRPr lang="en-US" altLang="zh-CN" sz="2000" b="0" dirty="0"/>
          </a:p>
          <a:p>
            <a:pPr marL="0" indent="0" algn="just">
              <a:buNone/>
            </a:pPr>
            <a:r>
              <a:rPr lang="zh-CN" altLang="en-US" sz="2000" b="0" dirty="0">
                <a:solidFill>
                  <a:schemeClr val="tx1">
                    <a:lumMod val="75000"/>
                    <a:lumOff val="25000"/>
                  </a:schemeClr>
                </a:solidFill>
              </a:rPr>
              <a:t>解决：在定时中断服务函数中进行防抖操作</a:t>
            </a:r>
          </a:p>
        </p:txBody>
      </p:sp>
      <p:grpSp>
        <p:nvGrpSpPr>
          <p:cNvPr id="6" name="组合 5">
            <a:extLst>
              <a:ext uri="{FF2B5EF4-FFF2-40B4-BE49-F238E27FC236}">
                <a16:creationId xmlns:a16="http://schemas.microsoft.com/office/drawing/2014/main" id="{22A28A6A-2236-BF9A-E64E-4006F6EAE902}"/>
              </a:ext>
            </a:extLst>
          </p:cNvPr>
          <p:cNvGrpSpPr/>
          <p:nvPr/>
        </p:nvGrpSpPr>
        <p:grpSpPr>
          <a:xfrm>
            <a:off x="1190755" y="1668905"/>
            <a:ext cx="9397034" cy="4539390"/>
            <a:chOff x="892372" y="1699481"/>
            <a:chExt cx="10406431" cy="3884614"/>
          </a:xfrm>
        </p:grpSpPr>
        <p:sp>
          <p:nvSpPr>
            <p:cNvPr id="7" name="矩形: 圆角 6">
              <a:extLst>
                <a:ext uri="{FF2B5EF4-FFF2-40B4-BE49-F238E27FC236}">
                  <a16:creationId xmlns:a16="http://schemas.microsoft.com/office/drawing/2014/main" id="{9D9F977B-29F0-E791-6340-2466CFA048BE}"/>
                </a:ext>
              </a:extLst>
            </p:cNvPr>
            <p:cNvSpPr/>
            <p:nvPr/>
          </p:nvSpPr>
          <p:spPr>
            <a:xfrm>
              <a:off x="892372" y="1699481"/>
              <a:ext cx="10406431" cy="3884614"/>
            </a:xfrm>
            <a:prstGeom prst="roundRect">
              <a:avLst>
                <a:gd name="adj" fmla="val 5292"/>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圆顶角 7">
              <a:extLst>
                <a:ext uri="{FF2B5EF4-FFF2-40B4-BE49-F238E27FC236}">
                  <a16:creationId xmlns:a16="http://schemas.microsoft.com/office/drawing/2014/main" id="{20F602DB-CEB1-59BC-7ADB-286A195C0AD3}"/>
                </a:ext>
              </a:extLst>
            </p:cNvPr>
            <p:cNvSpPr/>
            <p:nvPr/>
          </p:nvSpPr>
          <p:spPr>
            <a:xfrm rot="10800000">
              <a:off x="1022681" y="1706456"/>
              <a:ext cx="1032938" cy="235258"/>
            </a:xfrm>
            <a:prstGeom prst="round2SameRect">
              <a:avLst>
                <a:gd name="adj1" fmla="val 50000"/>
                <a:gd name="adj2" fmla="val 0"/>
              </a:avLst>
            </a:prstGeom>
            <a:solidFill>
              <a:srgbClr val="E0CFB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pic>
        <p:nvPicPr>
          <p:cNvPr id="10" name="图片 9">
            <a:extLst>
              <a:ext uri="{FF2B5EF4-FFF2-40B4-BE49-F238E27FC236}">
                <a16:creationId xmlns:a16="http://schemas.microsoft.com/office/drawing/2014/main" id="{0DA10F7E-67A3-A0B6-3F1D-8E60AD997DC0}"/>
              </a:ext>
            </a:extLst>
          </p:cNvPr>
          <p:cNvPicPr>
            <a:picLocks noChangeAspect="1"/>
          </p:cNvPicPr>
          <p:nvPr/>
        </p:nvPicPr>
        <p:blipFill>
          <a:blip r:embed="rId3"/>
          <a:stretch>
            <a:fillRect/>
          </a:stretch>
        </p:blipFill>
        <p:spPr>
          <a:xfrm>
            <a:off x="2399862" y="3639552"/>
            <a:ext cx="2720778" cy="2408398"/>
          </a:xfrm>
          <a:prstGeom prst="rect">
            <a:avLst/>
          </a:prstGeom>
        </p:spPr>
      </p:pic>
    </p:spTree>
    <p:extLst>
      <p:ext uri="{BB962C8B-B14F-4D97-AF65-F5344CB8AC3E}">
        <p14:creationId xmlns:p14="http://schemas.microsoft.com/office/powerpoint/2010/main" val="8589813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892372" y="381075"/>
            <a:ext cx="10263308" cy="474803"/>
          </a:xfrm>
        </p:spPr>
        <p:txBody>
          <a:bodyPr/>
          <a:lstStyle/>
          <a:p>
            <a:r>
              <a:rPr lang="zh-CN" altLang="en-US" dirty="0"/>
              <a:t>讨论与思考总结</a:t>
            </a:r>
            <a:endParaRPr lang="zh-CN" altLang="en-US" b="0" dirty="0"/>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17</a:t>
            </a:fld>
            <a:endParaRPr lang="zh-CN" altLang="en-US"/>
          </a:p>
        </p:txBody>
      </p:sp>
      <p:sp>
        <p:nvSpPr>
          <p:cNvPr id="4" name="文本占位符 1">
            <a:extLst>
              <a:ext uri="{FF2B5EF4-FFF2-40B4-BE49-F238E27FC236}">
                <a16:creationId xmlns:a16="http://schemas.microsoft.com/office/drawing/2014/main" id="{58C64E23-2119-DB8C-A995-475B51FA50F1}"/>
              </a:ext>
            </a:extLst>
          </p:cNvPr>
          <p:cNvSpPr>
            <a:spLocks noGrp="1"/>
          </p:cNvSpPr>
          <p:nvPr>
            <p:ph type="body" sz="quarter" idx="14"/>
          </p:nvPr>
        </p:nvSpPr>
        <p:spPr>
          <a:xfrm>
            <a:off x="1349636" y="1945724"/>
            <a:ext cx="8063871" cy="3972273"/>
          </a:xfrm>
        </p:spPr>
        <p:txBody>
          <a:bodyPr/>
          <a:lstStyle/>
          <a:p>
            <a:pPr lvl="0" algn="just">
              <a:lnSpc>
                <a:spcPct val="150000"/>
              </a:lnSpc>
            </a:pPr>
            <a:r>
              <a:rPr lang="zh-CN" altLang="en-US" sz="1800" b="0" dirty="0">
                <a:latin typeface="+mn-ea"/>
              </a:rPr>
              <a:t>在</a:t>
            </a:r>
            <a:r>
              <a:rPr lang="zh-CN" altLang="zh-CN" sz="1800" b="0" dirty="0">
                <a:latin typeface="+mn-ea"/>
              </a:rPr>
              <a:t>系统时钟设置操作，观测实际得到的时钟工作频率与希望设定的系统时钟频率无法正确对应。换言之，系统时钟频率设定取值并不能</a:t>
            </a:r>
            <a:r>
              <a:rPr lang="en-US" altLang="zh-CN" sz="1800" b="0" dirty="0">
                <a:latin typeface="+mn-ea"/>
              </a:rPr>
              <a:t>“</a:t>
            </a:r>
            <a:r>
              <a:rPr lang="zh-CN" altLang="zh-CN" sz="1800" b="0" dirty="0">
                <a:latin typeface="+mn-ea"/>
              </a:rPr>
              <a:t>随心所欲</a:t>
            </a:r>
            <a:r>
              <a:rPr lang="en-US" altLang="zh-CN" sz="1800" b="0" dirty="0">
                <a:latin typeface="+mn-ea"/>
              </a:rPr>
              <a:t>”</a:t>
            </a:r>
            <a:r>
              <a:rPr lang="zh-CN" altLang="en-US" sz="1800" b="0" dirty="0">
                <a:latin typeface="+mn-ea"/>
              </a:rPr>
              <a:t>？</a:t>
            </a:r>
            <a:endParaRPr lang="en-US" altLang="zh-CN" sz="1800" b="0" dirty="0">
              <a:latin typeface="+mn-ea"/>
            </a:endParaRPr>
          </a:p>
          <a:p>
            <a:pPr lvl="0" algn="just">
              <a:lnSpc>
                <a:spcPct val="150000"/>
              </a:lnSpc>
            </a:pPr>
            <a:r>
              <a:rPr lang="zh-CN" altLang="zh-CN" sz="1800" b="0" dirty="0">
                <a:latin typeface="+mn-ea"/>
              </a:rPr>
              <a:t>希望设定的系统时钟频率必须被原总频率（</a:t>
            </a:r>
            <a:r>
              <a:rPr lang="en-US" altLang="zh-CN" sz="1800" b="0" dirty="0">
                <a:latin typeface="+mn-ea"/>
              </a:rPr>
              <a:t>16MHz</a:t>
            </a:r>
            <a:r>
              <a:rPr lang="zh-CN" altLang="zh-CN" sz="1800" b="0" dirty="0">
                <a:latin typeface="+mn-ea"/>
              </a:rPr>
              <a:t>、</a:t>
            </a:r>
            <a:r>
              <a:rPr lang="en-US" altLang="zh-CN" sz="1800" b="0" dirty="0">
                <a:latin typeface="+mn-ea"/>
              </a:rPr>
              <a:t>25MHz</a:t>
            </a:r>
            <a:r>
              <a:rPr lang="zh-CN" altLang="zh-CN" sz="1800" b="0" dirty="0">
                <a:latin typeface="+mn-ea"/>
              </a:rPr>
              <a:t>、</a:t>
            </a:r>
            <a:r>
              <a:rPr lang="en-US" altLang="zh-CN" sz="1800" b="0" dirty="0">
                <a:latin typeface="+mn-ea"/>
              </a:rPr>
              <a:t>480MHz</a:t>
            </a:r>
            <a:r>
              <a:rPr lang="zh-CN" altLang="zh-CN" sz="1800" b="0" dirty="0">
                <a:latin typeface="+mn-ea"/>
              </a:rPr>
              <a:t>）整除，否则实际设置的时钟频率为最接近的原总频率的因数；系统设定的可以分频的除数是不能“随心所欲”。</a:t>
            </a:r>
          </a:p>
        </p:txBody>
      </p:sp>
      <p:grpSp>
        <p:nvGrpSpPr>
          <p:cNvPr id="6" name="组合 5">
            <a:extLst>
              <a:ext uri="{FF2B5EF4-FFF2-40B4-BE49-F238E27FC236}">
                <a16:creationId xmlns:a16="http://schemas.microsoft.com/office/drawing/2014/main" id="{22A28A6A-2236-BF9A-E64E-4006F6EAE902}"/>
              </a:ext>
            </a:extLst>
          </p:cNvPr>
          <p:cNvGrpSpPr/>
          <p:nvPr/>
        </p:nvGrpSpPr>
        <p:grpSpPr>
          <a:xfrm>
            <a:off x="1190755" y="1668904"/>
            <a:ext cx="8823754" cy="3539517"/>
            <a:chOff x="892372" y="1699481"/>
            <a:chExt cx="10406431" cy="3884614"/>
          </a:xfrm>
        </p:grpSpPr>
        <p:sp>
          <p:nvSpPr>
            <p:cNvPr id="7" name="矩形: 圆角 6">
              <a:extLst>
                <a:ext uri="{FF2B5EF4-FFF2-40B4-BE49-F238E27FC236}">
                  <a16:creationId xmlns:a16="http://schemas.microsoft.com/office/drawing/2014/main" id="{9D9F977B-29F0-E791-6340-2466CFA048BE}"/>
                </a:ext>
              </a:extLst>
            </p:cNvPr>
            <p:cNvSpPr/>
            <p:nvPr/>
          </p:nvSpPr>
          <p:spPr>
            <a:xfrm>
              <a:off x="892372" y="1699481"/>
              <a:ext cx="10406431" cy="3884614"/>
            </a:xfrm>
            <a:prstGeom prst="roundRect">
              <a:avLst>
                <a:gd name="adj" fmla="val 5292"/>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圆顶角 7">
              <a:extLst>
                <a:ext uri="{FF2B5EF4-FFF2-40B4-BE49-F238E27FC236}">
                  <a16:creationId xmlns:a16="http://schemas.microsoft.com/office/drawing/2014/main" id="{20F602DB-CEB1-59BC-7ADB-286A195C0AD3}"/>
                </a:ext>
              </a:extLst>
            </p:cNvPr>
            <p:cNvSpPr/>
            <p:nvPr/>
          </p:nvSpPr>
          <p:spPr>
            <a:xfrm rot="10800000">
              <a:off x="1022681" y="1706456"/>
              <a:ext cx="1032938" cy="235258"/>
            </a:xfrm>
            <a:prstGeom prst="round2SameRect">
              <a:avLst>
                <a:gd name="adj1" fmla="val 50000"/>
                <a:gd name="adj2" fmla="val 0"/>
              </a:avLst>
            </a:prstGeom>
            <a:solidFill>
              <a:srgbClr val="E0CFB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Tree>
    <p:extLst>
      <p:ext uri="{BB962C8B-B14F-4D97-AF65-F5344CB8AC3E}">
        <p14:creationId xmlns:p14="http://schemas.microsoft.com/office/powerpoint/2010/main" val="900267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4542EF4-2CD2-414F-BB8A-5F063B669130}"/>
              </a:ext>
            </a:extLst>
          </p:cNvPr>
          <p:cNvSpPr>
            <a:spLocks noGrp="1"/>
          </p:cNvSpPr>
          <p:nvPr>
            <p:ph type="body" sz="quarter" idx="11"/>
          </p:nvPr>
        </p:nvSpPr>
        <p:spPr>
          <a:xfrm>
            <a:off x="595160" y="2667000"/>
            <a:ext cx="7054894" cy="1066800"/>
          </a:xfrm>
        </p:spPr>
        <p:txBody>
          <a:bodyPr/>
          <a:lstStyle/>
          <a:p>
            <a:pPr algn="ctr"/>
            <a:r>
              <a:rPr lang="zh-CN" altLang="en-US" sz="6600" dirty="0"/>
              <a:t>感谢您的关注</a:t>
            </a:r>
            <a:endParaRPr lang="en-US" altLang="zh-CN" sz="6600" dirty="0"/>
          </a:p>
          <a:p>
            <a:pPr algn="ctr"/>
            <a:r>
              <a:rPr lang="en-US" altLang="zh-CN" sz="3600" b="0" dirty="0"/>
              <a:t>THANK YOU</a:t>
            </a:r>
            <a:endParaRPr lang="zh-CN" altLang="en-US" sz="3600" b="0" dirty="0"/>
          </a:p>
        </p:txBody>
      </p:sp>
    </p:spTree>
    <p:extLst>
      <p:ext uri="{BB962C8B-B14F-4D97-AF65-F5344CB8AC3E}">
        <p14:creationId xmlns:p14="http://schemas.microsoft.com/office/powerpoint/2010/main" val="38940373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04">
            <a:extLst>
              <a:ext uri="{FF2B5EF4-FFF2-40B4-BE49-F238E27FC236}">
                <a16:creationId xmlns:a16="http://schemas.microsoft.com/office/drawing/2014/main" id="{7EBC8E2A-62A2-4D66-B11D-604E0DF72437}"/>
              </a:ext>
            </a:extLst>
          </p:cNvPr>
          <p:cNvSpPr txBox="1"/>
          <p:nvPr/>
        </p:nvSpPr>
        <p:spPr>
          <a:xfrm>
            <a:off x="5717742" y="4715790"/>
            <a:ext cx="5611015" cy="533401"/>
          </a:xfrm>
          <a:prstGeom prst="rect">
            <a:avLst/>
          </a:prstGeom>
        </p:spPr>
        <p:txBody>
          <a:bodyPr vert="horz" rtlCol="0" anchor="t" anchorCtr="0">
            <a:noAutofit/>
          </a:bodyPr>
          <a:lstStyle/>
          <a:p>
            <a:pPr defTabSz="457200">
              <a:lnSpc>
                <a:spcPct val="125000"/>
              </a:lnSpc>
            </a:pPr>
            <a:r>
              <a:rPr lang="zh-CN" altLang="en-US" sz="1400" spc="28" dirty="0">
                <a:solidFill>
                  <a:schemeClr val="bg1">
                    <a:lumMod val="65000"/>
                  </a:schemeClr>
                </a:solidFill>
                <a:latin typeface="微软雅黑" panose="020B0503020204020204" pitchFamily="34" charset="-122"/>
                <a:ea typeface="微软雅黑" panose="020B0503020204020204" pitchFamily="34" charset="-122"/>
              </a:rPr>
              <a:t>实验中的讨论题解答及实验总结收获</a:t>
            </a:r>
            <a:endParaRPr lang="zh-CN" altLang="en-US" sz="9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3" name="Object 205">
            <a:extLst>
              <a:ext uri="{FF2B5EF4-FFF2-40B4-BE49-F238E27FC236}">
                <a16:creationId xmlns:a16="http://schemas.microsoft.com/office/drawing/2014/main" id="{3EA3E62A-1151-422E-A13B-82B6BCBD930C}"/>
              </a:ext>
            </a:extLst>
          </p:cNvPr>
          <p:cNvSpPr txBox="1"/>
          <p:nvPr/>
        </p:nvSpPr>
        <p:spPr>
          <a:xfrm>
            <a:off x="4944595" y="4138031"/>
            <a:ext cx="5438189" cy="457200"/>
          </a:xfrm>
          <a:prstGeom prst="rect">
            <a:avLst/>
          </a:prstGeom>
        </p:spPr>
        <p:txBody>
          <a:bodyPr vert="horz" rtlCol="0" anchor="ctr" anchorCtr="0">
            <a:noAutofit/>
          </a:bodyPr>
          <a:lstStyle/>
          <a:p>
            <a:pPr defTabSz="457200"/>
            <a:r>
              <a:rPr lang="en-US" altLang="zh-CN" sz="3000" spc="300" dirty="0">
                <a:solidFill>
                  <a:srgbClr val="E0CFBD"/>
                </a:solidFill>
                <a:latin typeface="微软雅黑" panose="020B0503020204020204" pitchFamily="34" charset="-122"/>
                <a:ea typeface="微软雅黑" panose="020B0503020204020204" pitchFamily="34" charset="-122"/>
              </a:rPr>
              <a:t>04</a:t>
            </a:r>
            <a:r>
              <a:rPr lang="en-US" altLang="zh-CN" sz="3000" spc="300" dirty="0">
                <a:solidFill>
                  <a:schemeClr val="bg1">
                    <a:lumMod val="65000"/>
                  </a:schemeClr>
                </a:solidFill>
                <a:latin typeface="微软雅黑" panose="020B0503020204020204" pitchFamily="34" charset="-122"/>
                <a:ea typeface="微软雅黑" panose="020B0503020204020204" pitchFamily="34" charset="-122"/>
              </a:rPr>
              <a:t>-</a:t>
            </a:r>
            <a:r>
              <a:rPr lang="zh-CN" altLang="en-US" sz="3000" spc="300" dirty="0">
                <a:solidFill>
                  <a:srgbClr val="000000"/>
                </a:solidFill>
                <a:latin typeface="微软雅黑" panose="020B0503020204020204" pitchFamily="34" charset="-122"/>
                <a:ea typeface="微软雅黑" panose="020B0503020204020204" pitchFamily="34" charset="-122"/>
              </a:rPr>
              <a:t>谈论及思考总结</a:t>
            </a:r>
          </a:p>
        </p:txBody>
      </p:sp>
      <p:sp>
        <p:nvSpPr>
          <p:cNvPr id="4" name="Object 206">
            <a:extLst>
              <a:ext uri="{FF2B5EF4-FFF2-40B4-BE49-F238E27FC236}">
                <a16:creationId xmlns:a16="http://schemas.microsoft.com/office/drawing/2014/main" id="{4E0085BB-61AD-49D5-AB25-AF00667A56D8}"/>
              </a:ext>
            </a:extLst>
          </p:cNvPr>
          <p:cNvSpPr txBox="1"/>
          <p:nvPr/>
        </p:nvSpPr>
        <p:spPr>
          <a:xfrm>
            <a:off x="5730441" y="2536692"/>
            <a:ext cx="5204059" cy="533400"/>
          </a:xfrm>
          <a:prstGeom prst="rect">
            <a:avLst/>
          </a:prstGeom>
        </p:spPr>
        <p:txBody>
          <a:bodyPr vert="horz" rtlCol="0" anchor="t" anchorCtr="0">
            <a:noAutofit/>
          </a:bodyPr>
          <a:lstStyle/>
          <a:p>
            <a:pPr defTabSz="457200">
              <a:lnSpc>
                <a:spcPct val="125000"/>
              </a:lnSpc>
            </a:pPr>
            <a:r>
              <a:rPr lang="en-US" altLang="zh-CN" sz="1400" dirty="0">
                <a:solidFill>
                  <a:schemeClr val="bg1">
                    <a:lumMod val="65000"/>
                  </a:schemeClr>
                </a:solidFill>
                <a:latin typeface="微软雅黑" panose="020B0503020204020204" pitchFamily="34" charset="-122"/>
                <a:ea typeface="微软雅黑" panose="020B0503020204020204" pitchFamily="34" charset="-122"/>
              </a:rPr>
              <a:t>LED</a:t>
            </a:r>
            <a:r>
              <a:rPr lang="zh-CN" altLang="en-US" sz="1400" dirty="0">
                <a:solidFill>
                  <a:schemeClr val="bg1">
                    <a:lumMod val="65000"/>
                  </a:schemeClr>
                </a:solidFill>
                <a:latin typeface="微软雅黑" panose="020B0503020204020204" pitchFamily="34" charset="-122"/>
                <a:ea typeface="微软雅黑" panose="020B0503020204020204" pitchFamily="34" charset="-122"/>
              </a:rPr>
              <a:t>的分键控制</a:t>
            </a:r>
          </a:p>
        </p:txBody>
      </p:sp>
      <p:sp>
        <p:nvSpPr>
          <p:cNvPr id="5" name="Object 207">
            <a:extLst>
              <a:ext uri="{FF2B5EF4-FFF2-40B4-BE49-F238E27FC236}">
                <a16:creationId xmlns:a16="http://schemas.microsoft.com/office/drawing/2014/main" id="{1FE7D1AB-0F6A-4246-AA09-AD6DF02621F6}"/>
              </a:ext>
            </a:extLst>
          </p:cNvPr>
          <p:cNvSpPr txBox="1"/>
          <p:nvPr/>
        </p:nvSpPr>
        <p:spPr>
          <a:xfrm>
            <a:off x="4931896" y="2015373"/>
            <a:ext cx="5463589" cy="457200"/>
          </a:xfrm>
          <a:prstGeom prst="rect">
            <a:avLst/>
          </a:prstGeom>
        </p:spPr>
        <p:txBody>
          <a:bodyPr vert="horz" rtlCol="0" anchor="ctr" anchorCtr="0">
            <a:noAutofit/>
          </a:bodyPr>
          <a:lstStyle/>
          <a:p>
            <a:pPr defTabSz="457200"/>
            <a:r>
              <a:rPr lang="en-US" altLang="zh-CN" sz="3000" spc="300" dirty="0">
                <a:solidFill>
                  <a:srgbClr val="E0CFBD"/>
                </a:solidFill>
                <a:latin typeface="微软雅黑" panose="020B0503020204020204" pitchFamily="34" charset="-122"/>
                <a:ea typeface="微软雅黑" panose="020B0503020204020204" pitchFamily="34" charset="-122"/>
              </a:rPr>
              <a:t>02</a:t>
            </a:r>
            <a:r>
              <a:rPr lang="en-US" altLang="zh-CN" sz="3000" spc="300" dirty="0">
                <a:solidFill>
                  <a:schemeClr val="bg1">
                    <a:lumMod val="65000"/>
                  </a:schemeClr>
                </a:solidFill>
                <a:latin typeface="微软雅黑" panose="020B0503020204020204" pitchFamily="34" charset="-122"/>
                <a:ea typeface="微软雅黑" panose="020B0503020204020204" pitchFamily="34" charset="-122"/>
              </a:rPr>
              <a:t>-</a:t>
            </a:r>
            <a:r>
              <a:rPr lang="en-US" altLang="zh-CN" sz="3000" spc="300" dirty="0">
                <a:solidFill>
                  <a:srgbClr val="000000"/>
                </a:solidFill>
                <a:latin typeface="微软雅黑" panose="020B0503020204020204" pitchFamily="34" charset="-122"/>
                <a:ea typeface="微软雅黑" panose="020B0503020204020204" pitchFamily="34" charset="-122"/>
              </a:rPr>
              <a:t>TASK2</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6" name="Object 208">
            <a:extLst>
              <a:ext uri="{FF2B5EF4-FFF2-40B4-BE49-F238E27FC236}">
                <a16:creationId xmlns:a16="http://schemas.microsoft.com/office/drawing/2014/main" id="{374DDBDB-7821-4186-A4DA-290909C941F6}"/>
              </a:ext>
            </a:extLst>
          </p:cNvPr>
          <p:cNvSpPr txBox="1"/>
          <p:nvPr/>
        </p:nvSpPr>
        <p:spPr>
          <a:xfrm>
            <a:off x="5749491" y="1404404"/>
            <a:ext cx="5204059" cy="858366"/>
          </a:xfrm>
          <a:prstGeom prst="rect">
            <a:avLst/>
          </a:prstGeom>
        </p:spPr>
        <p:txBody>
          <a:bodyPr vert="horz" rtlCol="0" anchor="t" anchorCtr="0">
            <a:noAutofit/>
          </a:bodyPr>
          <a:lstStyle/>
          <a:p>
            <a:pPr defTabSz="457200">
              <a:lnSpc>
                <a:spcPct val="125000"/>
              </a:lnSpc>
            </a:pPr>
            <a:r>
              <a:rPr lang="zh-CN" altLang="en-US" sz="1400" spc="28" dirty="0">
                <a:solidFill>
                  <a:schemeClr val="bg1">
                    <a:lumMod val="65000"/>
                  </a:schemeClr>
                </a:solidFill>
                <a:latin typeface="微软雅黑" panose="020B0503020204020204" pitchFamily="34" charset="-122"/>
                <a:ea typeface="微软雅黑" panose="020B0503020204020204" pitchFamily="34" charset="-122"/>
              </a:rPr>
              <a:t>系统时钟设置</a:t>
            </a:r>
            <a:endParaRPr lang="zh-CN" altLang="en-US" sz="9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7" name="Object 209">
            <a:extLst>
              <a:ext uri="{FF2B5EF4-FFF2-40B4-BE49-F238E27FC236}">
                <a16:creationId xmlns:a16="http://schemas.microsoft.com/office/drawing/2014/main" id="{560C5A8C-9FCB-43B5-9294-427E97E12054}"/>
              </a:ext>
            </a:extLst>
          </p:cNvPr>
          <p:cNvSpPr txBox="1"/>
          <p:nvPr/>
        </p:nvSpPr>
        <p:spPr>
          <a:xfrm>
            <a:off x="4944595" y="949491"/>
            <a:ext cx="5469940" cy="457200"/>
          </a:xfrm>
          <a:prstGeom prst="rect">
            <a:avLst/>
          </a:prstGeom>
        </p:spPr>
        <p:txBody>
          <a:bodyPr vert="horz" rtlCol="0" anchor="ctr" anchorCtr="0">
            <a:noAutofit/>
          </a:bodyPr>
          <a:lstStyle/>
          <a:p>
            <a:pPr defTabSz="457200"/>
            <a:r>
              <a:rPr lang="en-US" altLang="zh-CN" sz="3000" spc="300" dirty="0">
                <a:solidFill>
                  <a:srgbClr val="E0CFBD"/>
                </a:solidFill>
                <a:latin typeface="微软雅黑" panose="020B0503020204020204" pitchFamily="34" charset="-122"/>
                <a:ea typeface="微软雅黑" panose="020B0503020204020204" pitchFamily="34" charset="-122"/>
              </a:rPr>
              <a:t>01</a:t>
            </a:r>
            <a:r>
              <a:rPr lang="en-US" altLang="zh-CN" sz="3000" spc="300" dirty="0">
                <a:solidFill>
                  <a:schemeClr val="bg1">
                    <a:lumMod val="65000"/>
                  </a:schemeClr>
                </a:solidFill>
                <a:latin typeface="微软雅黑" panose="020B0503020204020204" pitchFamily="34" charset="-122"/>
                <a:ea typeface="微软雅黑" panose="020B0503020204020204" pitchFamily="34" charset="-122"/>
              </a:rPr>
              <a:t>-</a:t>
            </a:r>
            <a:r>
              <a:rPr lang="en-US" altLang="zh-CN" sz="3000" spc="300" dirty="0">
                <a:solidFill>
                  <a:srgbClr val="000000"/>
                </a:solidFill>
                <a:latin typeface="微软雅黑" panose="020B0503020204020204" pitchFamily="34" charset="-122"/>
                <a:ea typeface="微软雅黑" panose="020B0503020204020204" pitchFamily="34" charset="-122"/>
              </a:rPr>
              <a:t>TASK1</a:t>
            </a:r>
            <a:endParaRPr lang="zh-CN" altLang="en-US" sz="900" spc="300" dirty="0">
              <a:solidFill>
                <a:prstClr val="black"/>
              </a:solidFill>
              <a:latin typeface="微软雅黑" panose="020B0503020204020204" pitchFamily="34" charset="-122"/>
              <a:ea typeface="微软雅黑" panose="020B0503020204020204" pitchFamily="34" charset="-122"/>
            </a:endParaRPr>
          </a:p>
        </p:txBody>
      </p:sp>
      <p:sp>
        <p:nvSpPr>
          <p:cNvPr id="8" name="Object 204">
            <a:extLst>
              <a:ext uri="{FF2B5EF4-FFF2-40B4-BE49-F238E27FC236}">
                <a16:creationId xmlns:a16="http://schemas.microsoft.com/office/drawing/2014/main" id="{6AAD5ABC-EE82-46A3-9DCD-C0AA741C6570}"/>
              </a:ext>
            </a:extLst>
          </p:cNvPr>
          <p:cNvSpPr txBox="1"/>
          <p:nvPr/>
        </p:nvSpPr>
        <p:spPr>
          <a:xfrm>
            <a:off x="5717742" y="3650397"/>
            <a:ext cx="5204059" cy="533400"/>
          </a:xfrm>
          <a:prstGeom prst="rect">
            <a:avLst/>
          </a:prstGeom>
        </p:spPr>
        <p:txBody>
          <a:bodyPr vert="horz" rtlCol="0" anchor="t" anchorCtr="0">
            <a:noAutofit/>
          </a:bodyPr>
          <a:lstStyle/>
          <a:p>
            <a:pPr defTabSz="457200">
              <a:lnSpc>
                <a:spcPct val="125000"/>
              </a:lnSpc>
            </a:pPr>
            <a:r>
              <a:rPr lang="zh-CN" altLang="en-US" sz="1400" spc="28" dirty="0">
                <a:solidFill>
                  <a:schemeClr val="bg1">
                    <a:lumMod val="65000"/>
                  </a:schemeClr>
                </a:solidFill>
                <a:latin typeface="微软雅黑" panose="020B0503020204020204" pitchFamily="34" charset="-122"/>
                <a:ea typeface="微软雅黑" panose="020B0503020204020204" pitchFamily="34" charset="-122"/>
              </a:rPr>
              <a:t>单键控制循环灯</a:t>
            </a:r>
            <a:endParaRPr lang="zh-CN" altLang="en-US" sz="9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9" name="Object 205">
            <a:extLst>
              <a:ext uri="{FF2B5EF4-FFF2-40B4-BE49-F238E27FC236}">
                <a16:creationId xmlns:a16="http://schemas.microsoft.com/office/drawing/2014/main" id="{11BDC666-5144-4369-8219-ACB373001255}"/>
              </a:ext>
            </a:extLst>
          </p:cNvPr>
          <p:cNvSpPr txBox="1"/>
          <p:nvPr/>
        </p:nvSpPr>
        <p:spPr>
          <a:xfrm>
            <a:off x="4931896" y="3128067"/>
            <a:ext cx="5438189" cy="457200"/>
          </a:xfrm>
          <a:prstGeom prst="rect">
            <a:avLst/>
          </a:prstGeom>
        </p:spPr>
        <p:txBody>
          <a:bodyPr vert="horz" rtlCol="0" anchor="ctr" anchorCtr="0">
            <a:noAutofit/>
          </a:bodyPr>
          <a:lstStyle/>
          <a:p>
            <a:pPr defTabSz="457200"/>
            <a:r>
              <a:rPr lang="en-US" altLang="zh-CN" sz="3000" spc="300" dirty="0">
                <a:solidFill>
                  <a:srgbClr val="E0CFBD"/>
                </a:solidFill>
                <a:latin typeface="微软雅黑" panose="020B0503020204020204" pitchFamily="34" charset="-122"/>
                <a:ea typeface="微软雅黑" panose="020B0503020204020204" pitchFamily="34" charset="-122"/>
              </a:rPr>
              <a:t>03</a:t>
            </a:r>
            <a:r>
              <a:rPr lang="en-US" altLang="zh-CN" sz="3000" spc="300" dirty="0">
                <a:solidFill>
                  <a:schemeClr val="bg1">
                    <a:lumMod val="65000"/>
                  </a:schemeClr>
                </a:solidFill>
                <a:latin typeface="微软雅黑" panose="020B0503020204020204" pitchFamily="34" charset="-122"/>
                <a:ea typeface="微软雅黑" panose="020B0503020204020204" pitchFamily="34" charset="-122"/>
              </a:rPr>
              <a:t>-</a:t>
            </a:r>
            <a:r>
              <a:rPr lang="en-US" altLang="zh-CN" sz="3000" spc="300" dirty="0">
                <a:solidFill>
                  <a:srgbClr val="000000"/>
                </a:solidFill>
                <a:latin typeface="微软雅黑" panose="020B0503020204020204" pitchFamily="34" charset="-122"/>
                <a:ea typeface="微软雅黑" panose="020B0503020204020204" pitchFamily="34" charset="-122"/>
              </a:rPr>
              <a:t>TASK3</a:t>
            </a:r>
            <a:endParaRPr lang="zh-CN" altLang="en-US" sz="3000" spc="300" dirty="0">
              <a:solidFill>
                <a:srgbClr val="000000"/>
              </a:solidFill>
              <a:latin typeface="微软雅黑" panose="020B0503020204020204" pitchFamily="34" charset="-122"/>
              <a:ea typeface="微软雅黑" panose="020B0503020204020204" pitchFamily="34" charset="-122"/>
            </a:endParaRPr>
          </a:p>
        </p:txBody>
      </p:sp>
      <p:sp>
        <p:nvSpPr>
          <p:cNvPr id="10" name="灯片编号占位符 9">
            <a:extLst>
              <a:ext uri="{FF2B5EF4-FFF2-40B4-BE49-F238E27FC236}">
                <a16:creationId xmlns:a16="http://schemas.microsoft.com/office/drawing/2014/main" id="{F7F15BD3-F4F6-4459-8BDF-DE4BA0C32087}"/>
              </a:ext>
            </a:extLst>
          </p:cNvPr>
          <p:cNvSpPr>
            <a:spLocks noGrp="1"/>
          </p:cNvSpPr>
          <p:nvPr>
            <p:ph type="sldNum" sz="quarter" idx="4"/>
          </p:nvPr>
        </p:nvSpPr>
        <p:spPr/>
        <p:txBody>
          <a:bodyPr/>
          <a:lstStyle/>
          <a:p>
            <a:fld id="{548644C6-89F0-466C-949F-E70AD72679A8}" type="slidenum">
              <a:rPr lang="zh-CN" altLang="en-US" smtClean="0"/>
              <a:pPr/>
              <a:t>2</a:t>
            </a:fld>
            <a:endParaRPr lang="zh-CN" altLang="en-US"/>
          </a:p>
        </p:txBody>
      </p:sp>
    </p:spTree>
    <p:extLst>
      <p:ext uri="{BB962C8B-B14F-4D97-AF65-F5344CB8AC3E}">
        <p14:creationId xmlns:p14="http://schemas.microsoft.com/office/powerpoint/2010/main" val="19676267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TASK1: </a:t>
            </a:r>
            <a:r>
              <a:rPr lang="zh-CN" altLang="en-US" dirty="0"/>
              <a:t>系统时钟设置</a:t>
            </a:r>
            <a:endParaRPr lang="zh-CN" altLang="en-US" b="0" dirty="0"/>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3</a:t>
            </a:fld>
            <a:endParaRPr lang="zh-CN" altLang="en-US"/>
          </a:p>
        </p:txBody>
      </p:sp>
      <p:grpSp>
        <p:nvGrpSpPr>
          <p:cNvPr id="4" name="组合 3">
            <a:extLst>
              <a:ext uri="{FF2B5EF4-FFF2-40B4-BE49-F238E27FC236}">
                <a16:creationId xmlns:a16="http://schemas.microsoft.com/office/drawing/2014/main" id="{DC530F81-8A7D-CF5A-6EE5-514364FF3536}"/>
              </a:ext>
            </a:extLst>
          </p:cNvPr>
          <p:cNvGrpSpPr/>
          <p:nvPr/>
        </p:nvGrpSpPr>
        <p:grpSpPr>
          <a:xfrm>
            <a:off x="1145405" y="1643193"/>
            <a:ext cx="9521586" cy="3833582"/>
            <a:chOff x="892372" y="1699481"/>
            <a:chExt cx="10406431" cy="3884614"/>
          </a:xfrm>
        </p:grpSpPr>
        <p:sp>
          <p:nvSpPr>
            <p:cNvPr id="7" name="矩形: 圆角 6">
              <a:extLst>
                <a:ext uri="{FF2B5EF4-FFF2-40B4-BE49-F238E27FC236}">
                  <a16:creationId xmlns:a16="http://schemas.microsoft.com/office/drawing/2014/main" id="{86631EBE-2D98-CC76-0037-9728642C5FDC}"/>
                </a:ext>
              </a:extLst>
            </p:cNvPr>
            <p:cNvSpPr/>
            <p:nvPr/>
          </p:nvSpPr>
          <p:spPr>
            <a:xfrm>
              <a:off x="892372" y="1699481"/>
              <a:ext cx="10406431" cy="3884614"/>
            </a:xfrm>
            <a:prstGeom prst="roundRect">
              <a:avLst>
                <a:gd name="adj" fmla="val 5292"/>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圆顶角 7">
              <a:extLst>
                <a:ext uri="{FF2B5EF4-FFF2-40B4-BE49-F238E27FC236}">
                  <a16:creationId xmlns:a16="http://schemas.microsoft.com/office/drawing/2014/main" id="{61BF20FE-9C8A-0789-1719-D3CDE78AD0BD}"/>
                </a:ext>
              </a:extLst>
            </p:cNvPr>
            <p:cNvSpPr/>
            <p:nvPr/>
          </p:nvSpPr>
          <p:spPr>
            <a:xfrm rot="10800000">
              <a:off x="1022681" y="1706456"/>
              <a:ext cx="1032938" cy="235258"/>
            </a:xfrm>
            <a:prstGeom prst="round2SameRect">
              <a:avLst>
                <a:gd name="adj1" fmla="val 50000"/>
                <a:gd name="adj2" fmla="val 0"/>
              </a:avLst>
            </a:prstGeom>
            <a:solidFill>
              <a:srgbClr val="E0CFB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11" name="文本占位符 10">
            <a:extLst>
              <a:ext uri="{FF2B5EF4-FFF2-40B4-BE49-F238E27FC236}">
                <a16:creationId xmlns:a16="http://schemas.microsoft.com/office/drawing/2014/main" id="{C4CCDF89-4ED0-050C-4019-1C77348A59E2}"/>
              </a:ext>
            </a:extLst>
          </p:cNvPr>
          <p:cNvSpPr>
            <a:spLocks noGrp="1"/>
          </p:cNvSpPr>
          <p:nvPr>
            <p:ph type="body" sz="quarter" idx="14"/>
          </p:nvPr>
        </p:nvSpPr>
        <p:spPr>
          <a:xfrm>
            <a:off x="1525009" y="2066406"/>
            <a:ext cx="8874354" cy="2304423"/>
          </a:xfrm>
        </p:spPr>
        <p:txBody>
          <a:bodyPr/>
          <a:lstStyle/>
          <a:p>
            <a:pPr algn="just"/>
            <a:r>
              <a:rPr lang="zh-CN" altLang="en-US" sz="1800" b="0" dirty="0"/>
              <a:t>分别使用内部 </a:t>
            </a:r>
            <a:r>
              <a:rPr lang="en-US" altLang="zh-CN" sz="1800" b="0" dirty="0"/>
              <a:t>16M </a:t>
            </a:r>
            <a:r>
              <a:rPr lang="zh-CN" altLang="en-US" sz="1800" b="0" dirty="0"/>
              <a:t>的 </a:t>
            </a:r>
            <a:r>
              <a:rPr lang="en-US" altLang="zh-CN" sz="1800" b="0" dirty="0"/>
              <a:t>HSI </a:t>
            </a:r>
            <a:r>
              <a:rPr lang="zh-CN" altLang="en-US" sz="1800" b="0" dirty="0"/>
              <a:t>时钟 ，外部 </a:t>
            </a:r>
            <a:r>
              <a:rPr lang="en-US" altLang="zh-CN" sz="1800" b="0" dirty="0"/>
              <a:t>25M </a:t>
            </a:r>
            <a:r>
              <a:rPr lang="zh-CN" altLang="en-US" sz="1800" b="0" dirty="0"/>
              <a:t>的 </a:t>
            </a:r>
            <a:r>
              <a:rPr lang="en-US" altLang="zh-CN" sz="1800" b="0" dirty="0"/>
              <a:t>HSO </a:t>
            </a:r>
            <a:r>
              <a:rPr lang="zh-CN" altLang="en-US" sz="1800" b="0" dirty="0"/>
              <a:t>时钟，以及 </a:t>
            </a:r>
            <a:r>
              <a:rPr lang="en-US" altLang="zh-CN" sz="1800" b="0" dirty="0"/>
              <a:t>PLL </a:t>
            </a:r>
            <a:r>
              <a:rPr lang="zh-CN" altLang="en-US" sz="1800" b="0" dirty="0"/>
              <a:t>时钟进行 </a:t>
            </a:r>
            <a:r>
              <a:rPr lang="en-US" altLang="zh-CN" sz="1800" b="0" dirty="0"/>
              <a:t>GPIO-PF0 </a:t>
            </a:r>
            <a:r>
              <a:rPr lang="zh-CN" altLang="en-US" sz="1800" b="0" dirty="0"/>
              <a:t>的闪烁。</a:t>
            </a:r>
          </a:p>
        </p:txBody>
      </p:sp>
      <p:pic>
        <p:nvPicPr>
          <p:cNvPr id="13" name="图片 12">
            <a:extLst>
              <a:ext uri="{FF2B5EF4-FFF2-40B4-BE49-F238E27FC236}">
                <a16:creationId xmlns:a16="http://schemas.microsoft.com/office/drawing/2014/main" id="{63E4DD22-E8DD-9A54-3C6B-E73F19A6A6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6545" y="3127461"/>
            <a:ext cx="7935915" cy="1906997"/>
          </a:xfrm>
          <a:prstGeom prst="rect">
            <a:avLst/>
          </a:prstGeom>
        </p:spPr>
      </p:pic>
    </p:spTree>
    <p:extLst>
      <p:ext uri="{BB962C8B-B14F-4D97-AF65-F5344CB8AC3E}">
        <p14:creationId xmlns:p14="http://schemas.microsoft.com/office/powerpoint/2010/main" val="3571428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TASK1: </a:t>
            </a:r>
            <a:r>
              <a:rPr lang="zh-CN" altLang="en-US" dirty="0"/>
              <a:t>系统时钟设置</a:t>
            </a:r>
            <a:endParaRPr lang="zh-CN" altLang="en-US" b="0" dirty="0"/>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4</a:t>
            </a:fld>
            <a:endParaRPr lang="zh-CN" altLang="en-US"/>
          </a:p>
        </p:txBody>
      </p:sp>
      <p:pic>
        <p:nvPicPr>
          <p:cNvPr id="9" name="图片 8">
            <a:extLst>
              <a:ext uri="{FF2B5EF4-FFF2-40B4-BE49-F238E27FC236}">
                <a16:creationId xmlns:a16="http://schemas.microsoft.com/office/drawing/2014/main" id="{90433BDB-AF91-88A4-FE3E-ECB6EB59132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59311" y="1272998"/>
            <a:ext cx="7840739" cy="4975914"/>
          </a:xfrm>
          <a:prstGeom prst="rect">
            <a:avLst/>
          </a:prstGeom>
          <a:noFill/>
          <a:ln>
            <a:noFill/>
          </a:ln>
        </p:spPr>
      </p:pic>
    </p:spTree>
    <p:extLst>
      <p:ext uri="{BB962C8B-B14F-4D97-AF65-F5344CB8AC3E}">
        <p14:creationId xmlns:p14="http://schemas.microsoft.com/office/powerpoint/2010/main" val="7753534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TASK2: LED</a:t>
            </a:r>
            <a:r>
              <a:rPr lang="zh-CN" altLang="en-US" dirty="0"/>
              <a:t>的分键控制</a:t>
            </a:r>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5</a:t>
            </a:fld>
            <a:endParaRPr lang="zh-CN" altLang="en-US"/>
          </a:p>
        </p:txBody>
      </p:sp>
      <p:pic>
        <p:nvPicPr>
          <p:cNvPr id="7" name="图片 6">
            <a:extLst>
              <a:ext uri="{FF2B5EF4-FFF2-40B4-BE49-F238E27FC236}">
                <a16:creationId xmlns:a16="http://schemas.microsoft.com/office/drawing/2014/main" id="{BDA00B8E-22A6-BFDC-91DB-520EDF01C621}"/>
              </a:ext>
            </a:extLst>
          </p:cNvPr>
          <p:cNvPicPr>
            <a:picLocks noChangeAspect="1"/>
          </p:cNvPicPr>
          <p:nvPr/>
        </p:nvPicPr>
        <p:blipFill>
          <a:blip r:embed="rId3"/>
          <a:stretch>
            <a:fillRect/>
          </a:stretch>
        </p:blipFill>
        <p:spPr>
          <a:xfrm>
            <a:off x="8922620" y="1491916"/>
            <a:ext cx="2255264" cy="4586462"/>
          </a:xfrm>
          <a:prstGeom prst="rect">
            <a:avLst/>
          </a:prstGeom>
        </p:spPr>
      </p:pic>
      <p:grpSp>
        <p:nvGrpSpPr>
          <p:cNvPr id="8" name="组合 7">
            <a:extLst>
              <a:ext uri="{FF2B5EF4-FFF2-40B4-BE49-F238E27FC236}">
                <a16:creationId xmlns:a16="http://schemas.microsoft.com/office/drawing/2014/main" id="{16C19CF3-B98F-AC6C-F0C9-EF18BF27BA39}"/>
              </a:ext>
            </a:extLst>
          </p:cNvPr>
          <p:cNvGrpSpPr/>
          <p:nvPr/>
        </p:nvGrpSpPr>
        <p:grpSpPr>
          <a:xfrm>
            <a:off x="1014116" y="1879345"/>
            <a:ext cx="7176983" cy="4011316"/>
            <a:chOff x="892372" y="1699481"/>
            <a:chExt cx="10406431" cy="3884614"/>
          </a:xfrm>
        </p:grpSpPr>
        <p:sp>
          <p:nvSpPr>
            <p:cNvPr id="9" name="矩形: 圆角 8">
              <a:extLst>
                <a:ext uri="{FF2B5EF4-FFF2-40B4-BE49-F238E27FC236}">
                  <a16:creationId xmlns:a16="http://schemas.microsoft.com/office/drawing/2014/main" id="{D3454D81-5A57-EC34-356A-27FBC9CAC347}"/>
                </a:ext>
              </a:extLst>
            </p:cNvPr>
            <p:cNvSpPr/>
            <p:nvPr/>
          </p:nvSpPr>
          <p:spPr>
            <a:xfrm>
              <a:off x="892372" y="1699481"/>
              <a:ext cx="10406431" cy="3884614"/>
            </a:xfrm>
            <a:prstGeom prst="roundRect">
              <a:avLst>
                <a:gd name="adj" fmla="val 5292"/>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 name="矩形: 圆顶角 9">
              <a:extLst>
                <a:ext uri="{FF2B5EF4-FFF2-40B4-BE49-F238E27FC236}">
                  <a16:creationId xmlns:a16="http://schemas.microsoft.com/office/drawing/2014/main" id="{120577D9-CF5F-7831-7D5C-3FD1FD6C07F3}"/>
                </a:ext>
              </a:extLst>
            </p:cNvPr>
            <p:cNvSpPr/>
            <p:nvPr/>
          </p:nvSpPr>
          <p:spPr>
            <a:xfrm rot="10800000">
              <a:off x="1022681" y="1706456"/>
              <a:ext cx="1032938" cy="235258"/>
            </a:xfrm>
            <a:prstGeom prst="round2SameRect">
              <a:avLst>
                <a:gd name="adj1" fmla="val 50000"/>
                <a:gd name="adj2" fmla="val 0"/>
              </a:avLst>
            </a:prstGeom>
            <a:solidFill>
              <a:srgbClr val="E0CFB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11" name="文本占位符 1">
            <a:extLst>
              <a:ext uri="{FF2B5EF4-FFF2-40B4-BE49-F238E27FC236}">
                <a16:creationId xmlns:a16="http://schemas.microsoft.com/office/drawing/2014/main" id="{B1695E78-65BF-D9EF-AA7B-E66FD84B2A2E}"/>
              </a:ext>
            </a:extLst>
          </p:cNvPr>
          <p:cNvSpPr>
            <a:spLocks noGrp="1"/>
          </p:cNvSpPr>
          <p:nvPr>
            <p:ph type="body" sz="quarter" idx="14"/>
          </p:nvPr>
        </p:nvSpPr>
        <p:spPr>
          <a:xfrm>
            <a:off x="1534145" y="2333900"/>
            <a:ext cx="5166667" cy="3219878"/>
          </a:xfrm>
        </p:spPr>
        <p:txBody>
          <a:bodyPr/>
          <a:lstStyle/>
          <a:p>
            <a:pPr algn="just"/>
            <a:r>
              <a:rPr lang="zh-CN" altLang="en-US" sz="1800" b="0" dirty="0"/>
              <a:t>当按下 </a:t>
            </a:r>
            <a:r>
              <a:rPr lang="en-US" altLang="zh-CN" sz="1800" b="0" dirty="0"/>
              <a:t>USR_SW1 </a:t>
            </a:r>
            <a:r>
              <a:rPr lang="zh-CN" altLang="en-US" sz="1800" b="0" dirty="0"/>
              <a:t>键时，点亮 </a:t>
            </a:r>
            <a:r>
              <a:rPr lang="en-US" altLang="zh-CN" sz="1800" b="0" dirty="0"/>
              <a:t>LED_M0</a:t>
            </a:r>
            <a:r>
              <a:rPr lang="zh-CN" altLang="en-US" sz="1800" b="0" dirty="0"/>
              <a:t>，放开时，熄灭 </a:t>
            </a:r>
            <a:r>
              <a:rPr lang="en-US" altLang="zh-CN" sz="1800" b="0" dirty="0"/>
              <a:t>LED_M0 </a:t>
            </a:r>
          </a:p>
          <a:p>
            <a:pPr algn="just"/>
            <a:r>
              <a:rPr lang="zh-CN" altLang="en-US" sz="1800" b="0" dirty="0"/>
              <a:t>当按下 </a:t>
            </a:r>
            <a:r>
              <a:rPr lang="en-US" altLang="zh-CN" sz="1800" b="0" dirty="0"/>
              <a:t>USR_SW2 </a:t>
            </a:r>
            <a:r>
              <a:rPr lang="zh-CN" altLang="en-US" sz="1800" b="0" dirty="0"/>
              <a:t>键时，点亮 </a:t>
            </a:r>
            <a:r>
              <a:rPr lang="en-US" altLang="zh-CN" sz="1800" b="0" dirty="0"/>
              <a:t>LED_M1</a:t>
            </a:r>
            <a:r>
              <a:rPr lang="zh-CN" altLang="en-US" sz="1800" b="0" dirty="0"/>
              <a:t>，放开时，熄灭 </a:t>
            </a:r>
            <a:r>
              <a:rPr lang="en-US" altLang="zh-CN" sz="1800" b="0" dirty="0"/>
              <a:t>LED_M1</a:t>
            </a:r>
          </a:p>
          <a:p>
            <a:pPr algn="just"/>
            <a:r>
              <a:rPr lang="zh-CN" altLang="en-US" sz="1800" b="0" dirty="0"/>
              <a:t>实现方式：读取键值、控制灯的亮灭</a:t>
            </a:r>
            <a:endParaRPr lang="en-US" altLang="zh-CN" sz="1800" b="0" dirty="0"/>
          </a:p>
          <a:p>
            <a:pPr marL="0" indent="0" algn="just">
              <a:buNone/>
            </a:pPr>
            <a:r>
              <a:rPr lang="en-US" altLang="zh-CN" sz="1800" b="0" dirty="0"/>
              <a:t>  </a:t>
            </a:r>
            <a:r>
              <a:rPr lang="zh-CN" altLang="en-US" sz="1800" b="0" dirty="0"/>
              <a:t>  </a:t>
            </a:r>
            <a:r>
              <a:rPr lang="en-US" altLang="zh-CN" sz="1800" b="0" dirty="0"/>
              <a:t>3—</a:t>
            </a:r>
            <a:r>
              <a:rPr lang="zh-CN" altLang="en-US" sz="1800" b="0" dirty="0"/>
              <a:t>都没按、</a:t>
            </a:r>
            <a:r>
              <a:rPr lang="en-US" altLang="zh-CN" sz="1800" b="0" dirty="0"/>
              <a:t>2—</a:t>
            </a:r>
            <a:r>
              <a:rPr lang="zh-CN" altLang="en-US" sz="1800" b="0" dirty="0"/>
              <a:t>按</a:t>
            </a:r>
            <a:r>
              <a:rPr lang="en-US" altLang="zh-CN" sz="1800" b="0" dirty="0"/>
              <a:t>SW1</a:t>
            </a:r>
            <a:r>
              <a:rPr lang="zh-CN" altLang="en-US" sz="1800" b="0" dirty="0"/>
              <a:t>、</a:t>
            </a:r>
            <a:endParaRPr lang="en-US" altLang="zh-CN" sz="1800" b="0" dirty="0"/>
          </a:p>
          <a:p>
            <a:pPr marL="0" indent="0" algn="just">
              <a:buNone/>
            </a:pPr>
            <a:r>
              <a:rPr lang="en-US" altLang="zh-CN" sz="1800" b="0" dirty="0"/>
              <a:t>    1—</a:t>
            </a:r>
            <a:r>
              <a:rPr lang="zh-CN" altLang="en-US" sz="1800" b="0" dirty="0"/>
              <a:t>按</a:t>
            </a:r>
            <a:r>
              <a:rPr lang="en-US" altLang="zh-CN" sz="1800" b="0" dirty="0"/>
              <a:t>SW2</a:t>
            </a:r>
            <a:r>
              <a:rPr lang="zh-CN" altLang="en-US" sz="1800" b="0" dirty="0"/>
              <a:t>、</a:t>
            </a:r>
            <a:r>
              <a:rPr lang="en-US" altLang="zh-CN" sz="1800" b="0" dirty="0"/>
              <a:t>0—</a:t>
            </a:r>
            <a:r>
              <a:rPr lang="zh-CN" altLang="en-US" sz="1800" b="0" dirty="0"/>
              <a:t>都按</a:t>
            </a:r>
            <a:endParaRPr lang="en-US" altLang="zh-CN" sz="1800" b="0" dirty="0"/>
          </a:p>
          <a:p>
            <a:pPr algn="just"/>
            <a:endParaRPr lang="zh-CN" altLang="en-US" b="0" dirty="0">
              <a:solidFill>
                <a:schemeClr val="tx1">
                  <a:lumMod val="75000"/>
                  <a:lumOff val="25000"/>
                </a:schemeClr>
              </a:solidFill>
            </a:endParaRPr>
          </a:p>
        </p:txBody>
      </p:sp>
    </p:spTree>
    <p:extLst>
      <p:ext uri="{BB962C8B-B14F-4D97-AF65-F5344CB8AC3E}">
        <p14:creationId xmlns:p14="http://schemas.microsoft.com/office/powerpoint/2010/main" val="42456054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en-US" altLang="zh-CN" dirty="0"/>
              <a:t>TASK2: LED</a:t>
            </a:r>
            <a:r>
              <a:rPr lang="zh-CN" altLang="en-US" dirty="0"/>
              <a:t>的分键控制</a:t>
            </a:r>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6</a:t>
            </a:fld>
            <a:endParaRPr lang="zh-CN" altLang="en-US"/>
          </a:p>
        </p:txBody>
      </p:sp>
      <p:pic>
        <p:nvPicPr>
          <p:cNvPr id="12" name="图片 11">
            <a:extLst>
              <a:ext uri="{FF2B5EF4-FFF2-40B4-BE49-F238E27FC236}">
                <a16:creationId xmlns:a16="http://schemas.microsoft.com/office/drawing/2014/main" id="{9EB8825D-CC44-F318-DC36-E24CBB6A9D3E}"/>
              </a:ext>
            </a:extLst>
          </p:cNvPr>
          <p:cNvPicPr>
            <a:picLocks noChangeAspect="1"/>
          </p:cNvPicPr>
          <p:nvPr/>
        </p:nvPicPr>
        <p:blipFill>
          <a:blip r:embed="rId5"/>
          <a:stretch>
            <a:fillRect/>
          </a:stretch>
        </p:blipFill>
        <p:spPr>
          <a:xfrm>
            <a:off x="1015567" y="1509577"/>
            <a:ext cx="5080433" cy="4669843"/>
          </a:xfrm>
          <a:prstGeom prst="rect">
            <a:avLst/>
          </a:prstGeom>
        </p:spPr>
      </p:pic>
      <p:pic>
        <p:nvPicPr>
          <p:cNvPr id="13" name="676535b42e3dd1129569e28098ea622e">
            <a:hlinkClick r:id="" action="ppaction://media"/>
            <a:extLst>
              <a:ext uri="{FF2B5EF4-FFF2-40B4-BE49-F238E27FC236}">
                <a16:creationId xmlns:a16="http://schemas.microsoft.com/office/drawing/2014/main" id="{EB40D989-17A3-91BE-0B7D-6DA9BD2B41C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892715" y="1509576"/>
            <a:ext cx="2627698" cy="4671463"/>
          </a:xfrm>
          <a:prstGeom prst="rect">
            <a:avLst/>
          </a:prstGeom>
        </p:spPr>
      </p:pic>
    </p:spTree>
    <p:extLst>
      <p:ext uri="{BB962C8B-B14F-4D97-AF65-F5344CB8AC3E}">
        <p14:creationId xmlns:p14="http://schemas.microsoft.com/office/powerpoint/2010/main" val="17597199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33"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892372" y="381075"/>
            <a:ext cx="10263308" cy="474803"/>
          </a:xfrm>
        </p:spPr>
        <p:txBody>
          <a:bodyPr/>
          <a:lstStyle/>
          <a:p>
            <a:r>
              <a:rPr lang="en-US" altLang="zh-CN" dirty="0"/>
              <a:t>TASK3:</a:t>
            </a:r>
            <a:r>
              <a:rPr lang="zh-CN" altLang="en-US" dirty="0"/>
              <a:t>单键控制循环灯</a:t>
            </a:r>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7</a:t>
            </a:fld>
            <a:endParaRPr lang="zh-CN" altLang="en-US"/>
          </a:p>
        </p:txBody>
      </p:sp>
      <p:grpSp>
        <p:nvGrpSpPr>
          <p:cNvPr id="4" name="组合 3">
            <a:extLst>
              <a:ext uri="{FF2B5EF4-FFF2-40B4-BE49-F238E27FC236}">
                <a16:creationId xmlns:a16="http://schemas.microsoft.com/office/drawing/2014/main" id="{FF4ADE69-8A40-DB4C-3E3D-71409925D277}"/>
              </a:ext>
            </a:extLst>
          </p:cNvPr>
          <p:cNvGrpSpPr/>
          <p:nvPr/>
        </p:nvGrpSpPr>
        <p:grpSpPr>
          <a:xfrm>
            <a:off x="1113753" y="1638713"/>
            <a:ext cx="10362945" cy="4319324"/>
            <a:chOff x="892372" y="1699481"/>
            <a:chExt cx="10406431" cy="3884614"/>
          </a:xfrm>
        </p:grpSpPr>
        <p:sp>
          <p:nvSpPr>
            <p:cNvPr id="6" name="矩形: 圆角 5">
              <a:extLst>
                <a:ext uri="{FF2B5EF4-FFF2-40B4-BE49-F238E27FC236}">
                  <a16:creationId xmlns:a16="http://schemas.microsoft.com/office/drawing/2014/main" id="{02BC24C6-BDF8-74DB-2BF8-1ECB1979A0B6}"/>
                </a:ext>
              </a:extLst>
            </p:cNvPr>
            <p:cNvSpPr/>
            <p:nvPr/>
          </p:nvSpPr>
          <p:spPr>
            <a:xfrm>
              <a:off x="892372" y="1699481"/>
              <a:ext cx="10406431" cy="3884614"/>
            </a:xfrm>
            <a:prstGeom prst="roundRect">
              <a:avLst>
                <a:gd name="adj" fmla="val 5292"/>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 name="矩形: 圆顶角 6">
              <a:extLst>
                <a:ext uri="{FF2B5EF4-FFF2-40B4-BE49-F238E27FC236}">
                  <a16:creationId xmlns:a16="http://schemas.microsoft.com/office/drawing/2014/main" id="{07DE4911-B74A-EB79-191B-6107EB2369CA}"/>
                </a:ext>
              </a:extLst>
            </p:cNvPr>
            <p:cNvSpPr/>
            <p:nvPr/>
          </p:nvSpPr>
          <p:spPr>
            <a:xfrm rot="10800000">
              <a:off x="1022681" y="1706456"/>
              <a:ext cx="1032938" cy="235258"/>
            </a:xfrm>
            <a:prstGeom prst="round2SameRect">
              <a:avLst>
                <a:gd name="adj1" fmla="val 50000"/>
                <a:gd name="adj2" fmla="val 0"/>
              </a:avLst>
            </a:prstGeom>
            <a:solidFill>
              <a:srgbClr val="E0CFBD">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sp>
        <p:nvSpPr>
          <p:cNvPr id="8" name="文本占位符 1">
            <a:extLst>
              <a:ext uri="{FF2B5EF4-FFF2-40B4-BE49-F238E27FC236}">
                <a16:creationId xmlns:a16="http://schemas.microsoft.com/office/drawing/2014/main" id="{A858F60E-AFA6-FBE9-5993-43517FBA5A8C}"/>
              </a:ext>
            </a:extLst>
          </p:cNvPr>
          <p:cNvSpPr>
            <a:spLocks noGrp="1"/>
          </p:cNvSpPr>
          <p:nvPr>
            <p:ph type="body" sz="quarter" idx="14"/>
          </p:nvPr>
        </p:nvSpPr>
        <p:spPr>
          <a:xfrm>
            <a:off x="1633782" y="2093268"/>
            <a:ext cx="9400154" cy="3643388"/>
          </a:xfrm>
        </p:spPr>
        <p:txBody>
          <a:bodyPr/>
          <a:lstStyle/>
          <a:p>
            <a:pPr algn="just"/>
            <a:r>
              <a:rPr lang="zh-CN" altLang="en-US" sz="1800" b="0" dirty="0"/>
              <a:t>当第一次短按 </a:t>
            </a:r>
            <a:r>
              <a:rPr lang="en-US" altLang="zh-CN" sz="1800" b="0" dirty="0"/>
              <a:t>USR_SW1 </a:t>
            </a:r>
            <a:r>
              <a:rPr lang="zh-CN" altLang="en-US" sz="1800" b="0" dirty="0"/>
              <a:t>键时，闪烁 </a:t>
            </a:r>
            <a:r>
              <a:rPr lang="en-US" altLang="zh-CN" sz="1800" b="0" dirty="0"/>
              <a:t>LED_M0</a:t>
            </a:r>
            <a:r>
              <a:rPr lang="zh-CN" altLang="en-US" sz="1800" b="0" dirty="0"/>
              <a:t>，</a:t>
            </a:r>
          </a:p>
          <a:p>
            <a:pPr algn="just"/>
            <a:r>
              <a:rPr lang="zh-CN" altLang="en-US" sz="1800" b="0" dirty="0"/>
              <a:t>当第二次短按 </a:t>
            </a:r>
            <a:r>
              <a:rPr lang="en-US" altLang="zh-CN" sz="1800" b="0" dirty="0"/>
              <a:t>USR_SW1 </a:t>
            </a:r>
            <a:r>
              <a:rPr lang="zh-CN" altLang="en-US" sz="1800" b="0" dirty="0"/>
              <a:t>键时，熄灭 </a:t>
            </a:r>
            <a:r>
              <a:rPr lang="en-US" altLang="zh-CN" sz="1800" b="0" dirty="0"/>
              <a:t>LED_M0</a:t>
            </a:r>
          </a:p>
          <a:p>
            <a:pPr algn="just"/>
            <a:r>
              <a:rPr lang="zh-CN" altLang="en-US" sz="1800" b="0" dirty="0"/>
              <a:t>当第三次短按 </a:t>
            </a:r>
            <a:r>
              <a:rPr lang="en-US" altLang="zh-CN" sz="1800" b="0" dirty="0"/>
              <a:t>USR_SW1 </a:t>
            </a:r>
            <a:r>
              <a:rPr lang="zh-CN" altLang="en-US" sz="1800" b="0" dirty="0"/>
              <a:t>键时，闪烁 </a:t>
            </a:r>
            <a:r>
              <a:rPr lang="en-US" altLang="zh-CN" sz="1800" b="0" dirty="0"/>
              <a:t>LED_M1</a:t>
            </a:r>
          </a:p>
          <a:p>
            <a:pPr algn="just"/>
            <a:r>
              <a:rPr lang="zh-CN" altLang="en-US" sz="1800" b="0" dirty="0"/>
              <a:t>当第四次短按 </a:t>
            </a:r>
            <a:r>
              <a:rPr lang="en-US" altLang="zh-CN" sz="1800" b="0" dirty="0"/>
              <a:t>USR_SW1 </a:t>
            </a:r>
            <a:r>
              <a:rPr lang="zh-CN" altLang="en-US" sz="1800" b="0" dirty="0"/>
              <a:t>键时，熄灭 </a:t>
            </a:r>
            <a:r>
              <a:rPr lang="en-US" altLang="zh-CN" sz="1800" b="0" dirty="0"/>
              <a:t>LED_M1</a:t>
            </a:r>
          </a:p>
          <a:p>
            <a:pPr algn="just"/>
            <a:r>
              <a:rPr lang="zh-CN" altLang="en-US" sz="1800" b="0" dirty="0"/>
              <a:t>如此循环往复</a:t>
            </a:r>
            <a:endParaRPr lang="en-US" altLang="zh-CN" sz="1800" b="0" dirty="0"/>
          </a:p>
          <a:p>
            <a:pPr algn="just"/>
            <a:r>
              <a:rPr lang="zh-CN" altLang="en-US" sz="1800" b="0" dirty="0"/>
              <a:t>实现方式：设置全局变量</a:t>
            </a:r>
            <a:r>
              <a:rPr lang="en-US" altLang="zh-CN" sz="1800" b="0" dirty="0" err="1"/>
              <a:t>cnt</a:t>
            </a:r>
            <a:r>
              <a:rPr lang="zh-CN" altLang="en-US" sz="1800" b="0" dirty="0"/>
              <a:t>，根据其值选取闪烁方式</a:t>
            </a:r>
            <a:endParaRPr lang="en-US" altLang="zh-CN" sz="1800" b="0" dirty="0"/>
          </a:p>
          <a:p>
            <a:pPr marL="0" indent="0" algn="just">
              <a:buNone/>
            </a:pPr>
            <a:r>
              <a:rPr lang="en-US" altLang="zh-CN" sz="1800" b="0" dirty="0"/>
              <a:t>  </a:t>
            </a:r>
            <a:r>
              <a:rPr lang="zh-CN" altLang="en-US" sz="1800" b="0" dirty="0"/>
              <a:t>  </a:t>
            </a:r>
            <a:r>
              <a:rPr lang="en-US" altLang="zh-CN" sz="1800" b="0" dirty="0"/>
              <a:t>1—</a:t>
            </a:r>
            <a:r>
              <a:rPr lang="zh-CN" altLang="en-US" sz="1800" b="0" dirty="0"/>
              <a:t>闪烁</a:t>
            </a:r>
            <a:r>
              <a:rPr lang="en-US" altLang="zh-CN" sz="1800" b="0" dirty="0"/>
              <a:t>M0</a:t>
            </a:r>
            <a:r>
              <a:rPr lang="zh-CN" altLang="en-US" sz="1800" b="0" dirty="0"/>
              <a:t>、</a:t>
            </a:r>
            <a:r>
              <a:rPr lang="en-US" altLang="zh-CN" sz="1800" b="0" dirty="0"/>
              <a:t>2—</a:t>
            </a:r>
            <a:r>
              <a:rPr lang="zh-CN" altLang="en-US" sz="1800" b="0" dirty="0"/>
              <a:t>熄灭</a:t>
            </a:r>
            <a:r>
              <a:rPr lang="en-US" altLang="zh-CN" sz="1800" b="0" dirty="0"/>
              <a:t>M0</a:t>
            </a:r>
            <a:r>
              <a:rPr lang="zh-CN" altLang="en-US" sz="1800" b="0" dirty="0"/>
              <a:t>、</a:t>
            </a:r>
            <a:r>
              <a:rPr lang="en-US" altLang="zh-CN" sz="1800" b="0" dirty="0"/>
              <a:t>3—</a:t>
            </a:r>
            <a:r>
              <a:rPr lang="zh-CN" altLang="en-US" sz="1800" b="0" dirty="0"/>
              <a:t>闪烁</a:t>
            </a:r>
            <a:r>
              <a:rPr lang="en-US" altLang="zh-CN" sz="1800" b="0" dirty="0"/>
              <a:t>M1</a:t>
            </a:r>
            <a:r>
              <a:rPr lang="zh-CN" altLang="en-US" sz="1800" b="0" dirty="0"/>
              <a:t>、</a:t>
            </a:r>
            <a:r>
              <a:rPr lang="en-US" altLang="zh-CN" sz="1800" b="0" dirty="0"/>
              <a:t>0—</a:t>
            </a:r>
            <a:r>
              <a:rPr lang="zh-CN" altLang="en-US" sz="1800" b="0" dirty="0"/>
              <a:t>熄灭</a:t>
            </a:r>
            <a:r>
              <a:rPr lang="en-US" altLang="zh-CN" sz="1800" b="0" dirty="0"/>
              <a:t>M1</a:t>
            </a:r>
          </a:p>
          <a:p>
            <a:pPr algn="just"/>
            <a:endParaRPr lang="zh-CN" altLang="en-US" b="0" dirty="0">
              <a:solidFill>
                <a:schemeClr val="tx1">
                  <a:lumMod val="75000"/>
                  <a:lumOff val="25000"/>
                </a:schemeClr>
              </a:solidFill>
            </a:endParaRPr>
          </a:p>
        </p:txBody>
      </p:sp>
    </p:spTree>
    <p:extLst>
      <p:ext uri="{BB962C8B-B14F-4D97-AF65-F5344CB8AC3E}">
        <p14:creationId xmlns:p14="http://schemas.microsoft.com/office/powerpoint/2010/main" val="1090852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892372" y="381075"/>
            <a:ext cx="10263308" cy="474803"/>
          </a:xfrm>
        </p:spPr>
        <p:txBody>
          <a:bodyPr/>
          <a:lstStyle/>
          <a:p>
            <a:r>
              <a:rPr lang="en-US" altLang="zh-CN" dirty="0"/>
              <a:t>TASK3:</a:t>
            </a:r>
            <a:r>
              <a:rPr lang="zh-CN" altLang="en-US" dirty="0"/>
              <a:t>单键控制循环灯</a:t>
            </a:r>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8</a:t>
            </a:fld>
            <a:endParaRPr lang="zh-CN" altLang="en-US"/>
          </a:p>
        </p:txBody>
      </p:sp>
      <p:pic>
        <p:nvPicPr>
          <p:cNvPr id="11" name="图片 10">
            <a:extLst>
              <a:ext uri="{FF2B5EF4-FFF2-40B4-BE49-F238E27FC236}">
                <a16:creationId xmlns:a16="http://schemas.microsoft.com/office/drawing/2014/main" id="{E1E99344-3FE1-136E-54A6-63ACE4575A21}"/>
              </a:ext>
            </a:extLst>
          </p:cNvPr>
          <p:cNvPicPr>
            <a:picLocks noChangeAspect="1"/>
          </p:cNvPicPr>
          <p:nvPr/>
        </p:nvPicPr>
        <p:blipFill>
          <a:blip r:embed="rId3"/>
          <a:stretch>
            <a:fillRect/>
          </a:stretch>
        </p:blipFill>
        <p:spPr>
          <a:xfrm>
            <a:off x="1373367" y="1446265"/>
            <a:ext cx="4567720" cy="5138686"/>
          </a:xfrm>
          <a:prstGeom prst="rect">
            <a:avLst/>
          </a:prstGeom>
        </p:spPr>
      </p:pic>
      <p:pic>
        <p:nvPicPr>
          <p:cNvPr id="13" name="图片 12">
            <a:extLst>
              <a:ext uri="{FF2B5EF4-FFF2-40B4-BE49-F238E27FC236}">
                <a16:creationId xmlns:a16="http://schemas.microsoft.com/office/drawing/2014/main" id="{E2130408-DD80-A877-5701-39C41AC6460D}"/>
              </a:ext>
            </a:extLst>
          </p:cNvPr>
          <p:cNvPicPr>
            <a:picLocks noChangeAspect="1"/>
          </p:cNvPicPr>
          <p:nvPr/>
        </p:nvPicPr>
        <p:blipFill>
          <a:blip r:embed="rId4"/>
          <a:stretch>
            <a:fillRect/>
          </a:stretch>
        </p:blipFill>
        <p:spPr>
          <a:xfrm>
            <a:off x="6709036" y="1446265"/>
            <a:ext cx="4234888" cy="2846495"/>
          </a:xfrm>
          <a:prstGeom prst="rect">
            <a:avLst/>
          </a:prstGeom>
        </p:spPr>
      </p:pic>
    </p:spTree>
    <p:extLst>
      <p:ext uri="{BB962C8B-B14F-4D97-AF65-F5344CB8AC3E}">
        <p14:creationId xmlns:p14="http://schemas.microsoft.com/office/powerpoint/2010/main" val="39174332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a:xfrm>
            <a:off x="892372" y="381075"/>
            <a:ext cx="10263308" cy="474803"/>
          </a:xfrm>
        </p:spPr>
        <p:txBody>
          <a:bodyPr/>
          <a:lstStyle/>
          <a:p>
            <a:r>
              <a:rPr lang="en-US" altLang="zh-CN" dirty="0"/>
              <a:t>TASK3:</a:t>
            </a:r>
            <a:r>
              <a:rPr lang="zh-CN" altLang="en-US" dirty="0"/>
              <a:t>单键控制循环灯</a:t>
            </a:r>
          </a:p>
        </p:txBody>
      </p:sp>
      <p:sp>
        <p:nvSpPr>
          <p:cNvPr id="2" name="灯片编号占位符 1">
            <a:extLst>
              <a:ext uri="{FF2B5EF4-FFF2-40B4-BE49-F238E27FC236}">
                <a16:creationId xmlns:a16="http://schemas.microsoft.com/office/drawing/2014/main" id="{F938485E-97BE-4F38-8E2C-0BD3EFEBC5D3}"/>
              </a:ext>
            </a:extLst>
          </p:cNvPr>
          <p:cNvSpPr>
            <a:spLocks noGrp="1"/>
          </p:cNvSpPr>
          <p:nvPr>
            <p:ph type="sldNum" sz="quarter" idx="4"/>
          </p:nvPr>
        </p:nvSpPr>
        <p:spPr/>
        <p:txBody>
          <a:bodyPr/>
          <a:lstStyle/>
          <a:p>
            <a:fld id="{548644C6-89F0-466C-949F-E70AD72679A8}" type="slidenum">
              <a:rPr lang="zh-CN" altLang="en-US" smtClean="0"/>
              <a:pPr/>
              <a:t>9</a:t>
            </a:fld>
            <a:endParaRPr lang="zh-CN" altLang="en-US"/>
          </a:p>
        </p:txBody>
      </p:sp>
      <p:pic>
        <p:nvPicPr>
          <p:cNvPr id="3" name="909b00b0d2da99ab06bf58895bca679b">
            <a:hlinkClick r:id="" action="ppaction://media"/>
            <a:extLst>
              <a:ext uri="{FF2B5EF4-FFF2-40B4-BE49-F238E27FC236}">
                <a16:creationId xmlns:a16="http://schemas.microsoft.com/office/drawing/2014/main" id="{7B65840A-490B-524D-A50F-92AEE711853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rot="16200000">
            <a:off x="3766911" y="242626"/>
            <a:ext cx="4059654" cy="7217163"/>
          </a:xfrm>
          <a:prstGeom prst="rect">
            <a:avLst/>
          </a:prstGeom>
        </p:spPr>
      </p:pic>
    </p:spTree>
    <p:extLst>
      <p:ext uri="{BB962C8B-B14F-4D97-AF65-F5344CB8AC3E}">
        <p14:creationId xmlns:p14="http://schemas.microsoft.com/office/powerpoint/2010/main" val="38514770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xmlns:a16="http://schemas.microsoft.com/office/drawing/2014/main" xmlns:p14="http://schemas.microsoft.com/office/powerpoint/2010/main">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8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赤霞朱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8297</TotalTime>
  <Words>896</Words>
  <Application>Microsoft Office PowerPoint</Application>
  <PresentationFormat>宽屏</PresentationFormat>
  <Paragraphs>95</Paragraphs>
  <Slides>18</Slides>
  <Notes>15</Notes>
  <HiddenSlides>0</HiddenSlides>
  <MMClips>2</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等线</vt:lpstr>
      <vt:lpstr>微软雅黑</vt:lpstr>
      <vt:lpstr>Arial</vt:lpstr>
      <vt:lpstr>Consolas</vt:lpstr>
      <vt:lpstr>Wingdings</vt:lpstr>
      <vt:lpstr>赤霞朱主题​​</vt:lpstr>
      <vt:lpstr>嵌入式系统与接口技术 实验1：时钟选择与GPIO实验</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徐臻</dc:creator>
  <cp:keywords>2021模板</cp:keywords>
  <cp:lastModifiedBy>文康 张</cp:lastModifiedBy>
  <cp:revision>348</cp:revision>
  <dcterms:created xsi:type="dcterms:W3CDTF">2019-01-23T14:14:04Z</dcterms:created>
  <dcterms:modified xsi:type="dcterms:W3CDTF">2024-05-15T02:46:49Z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